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1"/>
  </p:notesMasterIdLst>
  <p:handoutMasterIdLst>
    <p:handoutMasterId r:id="rId72"/>
  </p:handoutMasterIdLst>
  <p:sldIdLst>
    <p:sldId id="327" r:id="rId5"/>
    <p:sldId id="330" r:id="rId6"/>
    <p:sldId id="331" r:id="rId7"/>
    <p:sldId id="332" r:id="rId8"/>
    <p:sldId id="298" r:id="rId9"/>
    <p:sldId id="262" r:id="rId10"/>
    <p:sldId id="263" r:id="rId11"/>
    <p:sldId id="334" r:id="rId12"/>
    <p:sldId id="333" r:id="rId13"/>
    <p:sldId id="299" r:id="rId14"/>
    <p:sldId id="302" r:id="rId15"/>
    <p:sldId id="264" r:id="rId16"/>
    <p:sldId id="335" r:id="rId17"/>
    <p:sldId id="336" r:id="rId18"/>
    <p:sldId id="266" r:id="rId19"/>
    <p:sldId id="338" r:id="rId20"/>
    <p:sldId id="339" r:id="rId21"/>
    <p:sldId id="337" r:id="rId22"/>
    <p:sldId id="265" r:id="rId23"/>
    <p:sldId id="340" r:id="rId24"/>
    <p:sldId id="341" r:id="rId25"/>
    <p:sldId id="342" r:id="rId26"/>
    <p:sldId id="343" r:id="rId27"/>
    <p:sldId id="276" r:id="rId28"/>
    <p:sldId id="344" r:id="rId29"/>
    <p:sldId id="303" r:id="rId30"/>
    <p:sldId id="293" r:id="rId31"/>
    <p:sldId id="345" r:id="rId32"/>
    <p:sldId id="346" r:id="rId33"/>
    <p:sldId id="277" r:id="rId34"/>
    <p:sldId id="347" r:id="rId35"/>
    <p:sldId id="348" r:id="rId36"/>
    <p:sldId id="349" r:id="rId37"/>
    <p:sldId id="350" r:id="rId38"/>
    <p:sldId id="351" r:id="rId39"/>
    <p:sldId id="284" r:id="rId40"/>
    <p:sldId id="269" r:id="rId41"/>
    <p:sldId id="304" r:id="rId42"/>
    <p:sldId id="305" r:id="rId43"/>
    <p:sldId id="307" r:id="rId44"/>
    <p:sldId id="306" r:id="rId45"/>
    <p:sldId id="308" r:id="rId46"/>
    <p:sldId id="270" r:id="rId47"/>
    <p:sldId id="309" r:id="rId48"/>
    <p:sldId id="310" r:id="rId49"/>
    <p:sldId id="311" r:id="rId50"/>
    <p:sldId id="312" r:id="rId51"/>
    <p:sldId id="314" r:id="rId52"/>
    <p:sldId id="313" r:id="rId53"/>
    <p:sldId id="315" r:id="rId54"/>
    <p:sldId id="316" r:id="rId55"/>
    <p:sldId id="317" r:id="rId56"/>
    <p:sldId id="294" r:id="rId57"/>
    <p:sldId id="296" r:id="rId58"/>
    <p:sldId id="318" r:id="rId59"/>
    <p:sldId id="319" r:id="rId60"/>
    <p:sldId id="321" r:id="rId61"/>
    <p:sldId id="322" r:id="rId62"/>
    <p:sldId id="323" r:id="rId63"/>
    <p:sldId id="324" r:id="rId64"/>
    <p:sldId id="288" r:id="rId65"/>
    <p:sldId id="289" r:id="rId66"/>
    <p:sldId id="320" r:id="rId67"/>
    <p:sldId id="274" r:id="rId68"/>
    <p:sldId id="275" r:id="rId69"/>
    <p:sldId id="329" r:id="rId7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5" d="100"/>
          <a:sy n="75" d="100"/>
        </p:scale>
        <p:origin x="708" y="-29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F13CFE-9C15-4516-A6C1-C892FB60EC3D}" type="doc">
      <dgm:prSet loTypeId="urn:microsoft.com/office/officeart/2005/8/layout/chevron1" loCatId="process" qsTypeId="urn:microsoft.com/office/officeart/2005/8/quickstyle/simple1" qsCatId="simple" csTypeId="urn:microsoft.com/office/officeart/2005/8/colors/accent1_2" csCatId="accent1" phldr="0"/>
      <dgm:spPr/>
    </dgm:pt>
    <dgm:pt modelId="{0F7D46C8-F0C4-406E-B8B0-891637C6B7A3}" type="pres">
      <dgm:prSet presAssocID="{27F13CFE-9C15-4516-A6C1-C892FB60EC3D}" presName="Name0" presStyleCnt="0">
        <dgm:presLayoutVars>
          <dgm:dir/>
          <dgm:animLvl val="lvl"/>
          <dgm:resizeHandles val="exact"/>
        </dgm:presLayoutVars>
      </dgm:prSet>
      <dgm:spPr/>
    </dgm:pt>
  </dgm:ptLst>
  <dgm:cxnLst>
    <dgm:cxn modelId="{C6CEA3EA-508B-48F0-A0D2-1EEC0715D2C8}" type="presOf" srcId="{27F13CFE-9C15-4516-A6C1-C892FB60EC3D}" destId="{0F7D46C8-F0C4-406E-B8B0-891637C6B7A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90BB62-D4E0-40DC-B335-62E822777A1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62E6B70-B3B3-4178-9838-3760C4EE362C}">
      <dgm:prSet phldrT="[Text]"/>
      <dgm:spPr/>
      <dgm:t>
        <a:bodyPr/>
        <a:lstStyle/>
        <a:p>
          <a:r>
            <a:rPr lang="en-US" dirty="0" smtClean="0"/>
            <a:t>static URL</a:t>
          </a:r>
          <a:endParaRPr lang="en-US" dirty="0"/>
        </a:p>
      </dgm:t>
    </dgm:pt>
    <dgm:pt modelId="{17282C81-202E-470C-BB1B-1C922425A06B}" type="parTrans" cxnId="{A7A1C91D-D467-4F34-848F-614000FA8612}">
      <dgm:prSet/>
      <dgm:spPr/>
      <dgm:t>
        <a:bodyPr/>
        <a:lstStyle/>
        <a:p>
          <a:endParaRPr lang="en-US"/>
        </a:p>
      </dgm:t>
    </dgm:pt>
    <dgm:pt modelId="{6F4AB5D5-3E95-4E05-987A-358887777E7F}" type="sibTrans" cxnId="{A7A1C91D-D467-4F34-848F-614000FA8612}">
      <dgm:prSet/>
      <dgm:spPr/>
      <dgm:t>
        <a:bodyPr/>
        <a:lstStyle/>
        <a:p>
          <a:endParaRPr lang="en-US"/>
        </a:p>
      </dgm:t>
    </dgm:pt>
    <dgm:pt modelId="{A430C705-98F6-439C-9695-43C0639FE829}">
      <dgm:prSet phldrT="[Text]"/>
      <dgm:spPr/>
      <dgm:t>
        <a:bodyPr/>
        <a:lstStyle/>
        <a:p>
          <a:r>
            <a:rPr lang="en-US" dirty="0" smtClean="0"/>
            <a:t>Use static </a:t>
          </a:r>
          <a:r>
            <a:rPr lang="en-US" dirty="0" err="1" smtClean="0"/>
            <a:t>url</a:t>
          </a:r>
          <a:r>
            <a:rPr lang="en-US" dirty="0" smtClean="0"/>
            <a:t> to get the data in </a:t>
          </a:r>
          <a:r>
            <a:rPr lang="en-US" dirty="0" err="1" smtClean="0"/>
            <a:t>json</a:t>
          </a:r>
          <a:r>
            <a:rPr lang="en-US" dirty="0" smtClean="0"/>
            <a:t> format and save it in a variable</a:t>
          </a:r>
          <a:endParaRPr lang="en-US" dirty="0"/>
        </a:p>
      </dgm:t>
    </dgm:pt>
    <dgm:pt modelId="{5475DC2D-1CAB-4BCA-A1E8-1AB7B1F1A62A}" type="parTrans" cxnId="{FB3EC1D4-11B3-4375-8B58-2589B7533F3D}">
      <dgm:prSet/>
      <dgm:spPr/>
      <dgm:t>
        <a:bodyPr/>
        <a:lstStyle/>
        <a:p>
          <a:endParaRPr lang="en-US"/>
        </a:p>
      </dgm:t>
    </dgm:pt>
    <dgm:pt modelId="{C950292B-F54B-4AF6-A932-A2AE08A39E4D}" type="sibTrans" cxnId="{FB3EC1D4-11B3-4375-8B58-2589B7533F3D}">
      <dgm:prSet/>
      <dgm:spPr/>
      <dgm:t>
        <a:bodyPr/>
        <a:lstStyle/>
        <a:p>
          <a:endParaRPr lang="en-US"/>
        </a:p>
      </dgm:t>
    </dgm:pt>
    <dgm:pt modelId="{7B9F6CFF-8FDB-46A0-88A0-76C44FF04575}">
      <dgm:prSet phldrT="[Text]"/>
      <dgm:spPr/>
      <dgm:t>
        <a:bodyPr/>
        <a:lstStyle/>
        <a:p>
          <a:r>
            <a:rPr lang="en-US" dirty="0" smtClean="0"/>
            <a:t>Normalize the </a:t>
          </a:r>
          <a:r>
            <a:rPr lang="en-US" dirty="0" err="1" smtClean="0"/>
            <a:t>json</a:t>
          </a:r>
          <a:r>
            <a:rPr lang="en-US" dirty="0" smtClean="0"/>
            <a:t> format such that it can be </a:t>
          </a:r>
          <a:r>
            <a:rPr lang="en-US" dirty="0" err="1" smtClean="0"/>
            <a:t>convered</a:t>
          </a:r>
          <a:r>
            <a:rPr lang="en-US" dirty="0" smtClean="0"/>
            <a:t> to </a:t>
          </a:r>
          <a:r>
            <a:rPr lang="en-US" dirty="0" err="1" smtClean="0"/>
            <a:t>dataframe</a:t>
          </a:r>
          <a:r>
            <a:rPr lang="en-US" dirty="0" smtClean="0"/>
            <a:t> </a:t>
          </a:r>
          <a:endParaRPr lang="en-US" dirty="0"/>
        </a:p>
      </dgm:t>
    </dgm:pt>
    <dgm:pt modelId="{32A06EDF-E57A-49E9-981C-454CEE71255D}" type="parTrans" cxnId="{B58DEDD0-0E3D-4810-A835-0EFBDB2091F4}">
      <dgm:prSet/>
      <dgm:spPr/>
      <dgm:t>
        <a:bodyPr/>
        <a:lstStyle/>
        <a:p>
          <a:endParaRPr lang="en-US"/>
        </a:p>
      </dgm:t>
    </dgm:pt>
    <dgm:pt modelId="{77EE3274-FAF8-4696-8104-2F30722947DC}" type="sibTrans" cxnId="{B58DEDD0-0E3D-4810-A835-0EFBDB2091F4}">
      <dgm:prSet/>
      <dgm:spPr/>
      <dgm:t>
        <a:bodyPr/>
        <a:lstStyle/>
        <a:p>
          <a:endParaRPr lang="en-US"/>
        </a:p>
      </dgm:t>
    </dgm:pt>
    <dgm:pt modelId="{2FC6C38C-55C0-45BC-88B7-5E56CEEDA028}">
      <dgm:prSet phldrT="[Text]"/>
      <dgm:spPr/>
      <dgm:t>
        <a:bodyPr/>
        <a:lstStyle/>
        <a:p>
          <a:r>
            <a:rPr lang="en-US" dirty="0" smtClean="0"/>
            <a:t>Pre-defined functions</a:t>
          </a:r>
          <a:endParaRPr lang="en-US" dirty="0"/>
        </a:p>
      </dgm:t>
    </dgm:pt>
    <dgm:pt modelId="{E0414F58-E0AA-406B-B726-3228F01D8505}" type="parTrans" cxnId="{97F52EBE-3B75-46AC-8E27-3046A00E8F26}">
      <dgm:prSet/>
      <dgm:spPr/>
      <dgm:t>
        <a:bodyPr/>
        <a:lstStyle/>
        <a:p>
          <a:endParaRPr lang="en-US"/>
        </a:p>
      </dgm:t>
    </dgm:pt>
    <dgm:pt modelId="{80DA3847-87F2-442B-A7B7-BB99A6B82511}" type="sibTrans" cxnId="{97F52EBE-3B75-46AC-8E27-3046A00E8F26}">
      <dgm:prSet/>
      <dgm:spPr/>
      <dgm:t>
        <a:bodyPr/>
        <a:lstStyle/>
        <a:p>
          <a:endParaRPr lang="en-US"/>
        </a:p>
      </dgm:t>
    </dgm:pt>
    <dgm:pt modelId="{38EB9023-2AF3-435E-B7C6-E6665FA65CF9}">
      <dgm:prSet phldrT="[Text]"/>
      <dgm:spPr/>
      <dgm:t>
        <a:bodyPr/>
        <a:lstStyle/>
        <a:p>
          <a:r>
            <a:rPr lang="en-US" dirty="0" smtClean="0"/>
            <a:t>Pre-defined functions were used such as , </a:t>
          </a:r>
          <a:r>
            <a:rPr lang="en-US" dirty="0" err="1" smtClean="0"/>
            <a:t>getBoosterVersion</a:t>
          </a:r>
          <a:r>
            <a:rPr lang="en-US" dirty="0" smtClean="0"/>
            <a:t>, </a:t>
          </a:r>
          <a:r>
            <a:rPr lang="en-US" dirty="0" err="1" smtClean="0"/>
            <a:t>getPayloadData</a:t>
          </a:r>
          <a:r>
            <a:rPr lang="en-US" dirty="0" smtClean="0"/>
            <a:t>, </a:t>
          </a:r>
          <a:r>
            <a:rPr lang="en-US" dirty="0" err="1" smtClean="0"/>
            <a:t>getLaunchSite</a:t>
          </a:r>
          <a:r>
            <a:rPr lang="en-US" dirty="0" smtClean="0"/>
            <a:t> </a:t>
          </a:r>
          <a:r>
            <a:rPr lang="en-US" dirty="0" err="1" smtClean="0"/>
            <a:t>etc</a:t>
          </a:r>
          <a:r>
            <a:rPr lang="en-US" dirty="0" smtClean="0"/>
            <a:t> </a:t>
          </a:r>
          <a:endParaRPr lang="en-US" dirty="0"/>
        </a:p>
      </dgm:t>
    </dgm:pt>
    <dgm:pt modelId="{BBC555D1-4915-4660-A250-B2B635E05A1B}" type="parTrans" cxnId="{198BE75E-D39F-49A3-B957-33573EB120A4}">
      <dgm:prSet/>
      <dgm:spPr/>
      <dgm:t>
        <a:bodyPr/>
        <a:lstStyle/>
        <a:p>
          <a:endParaRPr lang="en-US"/>
        </a:p>
      </dgm:t>
    </dgm:pt>
    <dgm:pt modelId="{01C11EF1-035D-4F42-A952-2DC124E9E239}" type="sibTrans" cxnId="{198BE75E-D39F-49A3-B957-33573EB120A4}">
      <dgm:prSet/>
      <dgm:spPr/>
      <dgm:t>
        <a:bodyPr/>
        <a:lstStyle/>
        <a:p>
          <a:endParaRPr lang="en-US"/>
        </a:p>
      </dgm:t>
    </dgm:pt>
    <dgm:pt modelId="{155EF4D9-FEE5-4CC4-8109-AFF6F5AE5A96}">
      <dgm:prSet phldrT="[Text]"/>
      <dgm:spPr/>
      <dgm:t>
        <a:bodyPr/>
        <a:lstStyle/>
        <a:p>
          <a:r>
            <a:rPr lang="en-US" dirty="0" smtClean="0"/>
            <a:t>All the result were saved in a variable</a:t>
          </a:r>
          <a:endParaRPr lang="en-US" dirty="0"/>
        </a:p>
      </dgm:t>
    </dgm:pt>
    <dgm:pt modelId="{78A2DA6C-8F7C-4CEA-BAED-B74C56222FC7}" type="parTrans" cxnId="{4B6E6F3F-8ADC-48E7-84F2-7A13D3339FA8}">
      <dgm:prSet/>
      <dgm:spPr/>
      <dgm:t>
        <a:bodyPr/>
        <a:lstStyle/>
        <a:p>
          <a:endParaRPr lang="en-US"/>
        </a:p>
      </dgm:t>
    </dgm:pt>
    <dgm:pt modelId="{850300A3-82C2-446B-AA48-D6DFCCE0C9D8}" type="sibTrans" cxnId="{4B6E6F3F-8ADC-48E7-84F2-7A13D3339FA8}">
      <dgm:prSet/>
      <dgm:spPr/>
      <dgm:t>
        <a:bodyPr/>
        <a:lstStyle/>
        <a:p>
          <a:endParaRPr lang="en-US"/>
        </a:p>
      </dgm:t>
    </dgm:pt>
    <dgm:pt modelId="{EB7BE38C-21CD-4C82-A70E-DC797BE486C2}">
      <dgm:prSet phldrT="[Text]"/>
      <dgm:spPr/>
      <dgm:t>
        <a:bodyPr/>
        <a:lstStyle/>
        <a:p>
          <a:r>
            <a:rPr lang="en-US" dirty="0" err="1" smtClean="0"/>
            <a:t>Concat</a:t>
          </a:r>
          <a:r>
            <a:rPr lang="en-US" dirty="0" smtClean="0"/>
            <a:t> and converted into </a:t>
          </a:r>
          <a:r>
            <a:rPr lang="en-US" dirty="0" err="1" smtClean="0"/>
            <a:t>dataframe</a:t>
          </a:r>
          <a:endParaRPr lang="en-US" dirty="0"/>
        </a:p>
      </dgm:t>
    </dgm:pt>
    <dgm:pt modelId="{4E4F5873-59CB-4EFD-B0D4-595B6AAD787C}" type="parTrans" cxnId="{E6CCD55B-0BA3-40D7-8E9C-13EA069F709A}">
      <dgm:prSet/>
      <dgm:spPr/>
      <dgm:t>
        <a:bodyPr/>
        <a:lstStyle/>
        <a:p>
          <a:endParaRPr lang="en-US"/>
        </a:p>
      </dgm:t>
    </dgm:pt>
    <dgm:pt modelId="{21711A6F-1A2B-4563-8F34-A0226DFA76E7}" type="sibTrans" cxnId="{E6CCD55B-0BA3-40D7-8E9C-13EA069F709A}">
      <dgm:prSet/>
      <dgm:spPr/>
      <dgm:t>
        <a:bodyPr/>
        <a:lstStyle/>
        <a:p>
          <a:endParaRPr lang="en-US"/>
        </a:p>
      </dgm:t>
    </dgm:pt>
    <dgm:pt modelId="{6F77F0B2-5139-4383-AED8-C42B12A43D07}">
      <dgm:prSet phldrT="[Text]"/>
      <dgm:spPr/>
      <dgm:t>
        <a:bodyPr/>
        <a:lstStyle/>
        <a:p>
          <a:r>
            <a:rPr lang="en-US" dirty="0" smtClean="0"/>
            <a:t>All the above data were linked with the help of dictionaries with key-value pair</a:t>
          </a:r>
          <a:endParaRPr lang="en-US" dirty="0"/>
        </a:p>
      </dgm:t>
    </dgm:pt>
    <dgm:pt modelId="{3E618C75-F0BB-4FD0-8161-1226FEF1BD3E}" type="parTrans" cxnId="{354D827D-F1D2-4D52-B545-B1AEC239045F}">
      <dgm:prSet/>
      <dgm:spPr/>
      <dgm:t>
        <a:bodyPr/>
        <a:lstStyle/>
        <a:p>
          <a:endParaRPr lang="en-US"/>
        </a:p>
      </dgm:t>
    </dgm:pt>
    <dgm:pt modelId="{113BCB02-CAB4-4CE3-9A58-BA3A707565FF}" type="sibTrans" cxnId="{354D827D-F1D2-4D52-B545-B1AEC239045F}">
      <dgm:prSet/>
      <dgm:spPr/>
      <dgm:t>
        <a:bodyPr/>
        <a:lstStyle/>
        <a:p>
          <a:endParaRPr lang="en-US"/>
        </a:p>
      </dgm:t>
    </dgm:pt>
    <dgm:pt modelId="{AC22BEF3-7DCF-4842-9F0C-B9E23F52A96A}">
      <dgm:prSet phldrT="[Text]"/>
      <dgm:spPr/>
      <dgm:t>
        <a:bodyPr/>
        <a:lstStyle/>
        <a:p>
          <a:r>
            <a:rPr lang="en-US" dirty="0" smtClean="0"/>
            <a:t>Dictionary was converted into pandas </a:t>
          </a:r>
          <a:r>
            <a:rPr lang="en-US" dirty="0" err="1" smtClean="0"/>
            <a:t>dataframe</a:t>
          </a:r>
          <a:r>
            <a:rPr lang="en-US" dirty="0" smtClean="0"/>
            <a:t> .</a:t>
          </a:r>
          <a:endParaRPr lang="en-US" dirty="0"/>
        </a:p>
      </dgm:t>
    </dgm:pt>
    <dgm:pt modelId="{9E05D2D9-745C-41E8-ADA3-5EDE033FD345}" type="parTrans" cxnId="{4DEFBCCC-710B-4967-A886-01CD23AD19D2}">
      <dgm:prSet/>
      <dgm:spPr/>
      <dgm:t>
        <a:bodyPr/>
        <a:lstStyle/>
        <a:p>
          <a:endParaRPr lang="en-US"/>
        </a:p>
      </dgm:t>
    </dgm:pt>
    <dgm:pt modelId="{143B631F-0562-4A1B-8853-84C1865B92A0}" type="sibTrans" cxnId="{4DEFBCCC-710B-4967-A886-01CD23AD19D2}">
      <dgm:prSet/>
      <dgm:spPr/>
      <dgm:t>
        <a:bodyPr/>
        <a:lstStyle/>
        <a:p>
          <a:endParaRPr lang="en-US"/>
        </a:p>
      </dgm:t>
    </dgm:pt>
    <dgm:pt modelId="{41C54A19-228B-4F46-AF7F-FF8BD7781160}" type="pres">
      <dgm:prSet presAssocID="{3D90BB62-D4E0-40DC-B335-62E822777A12}" presName="linearFlow" presStyleCnt="0">
        <dgm:presLayoutVars>
          <dgm:dir/>
          <dgm:animLvl val="lvl"/>
          <dgm:resizeHandles val="exact"/>
        </dgm:presLayoutVars>
      </dgm:prSet>
      <dgm:spPr/>
      <dgm:t>
        <a:bodyPr/>
        <a:lstStyle/>
        <a:p>
          <a:endParaRPr lang="en-US"/>
        </a:p>
      </dgm:t>
    </dgm:pt>
    <dgm:pt modelId="{436D5155-4192-4DB8-A11F-FFB2202E4C8B}" type="pres">
      <dgm:prSet presAssocID="{A62E6B70-B3B3-4178-9838-3760C4EE362C}" presName="composite" presStyleCnt="0"/>
      <dgm:spPr/>
    </dgm:pt>
    <dgm:pt modelId="{8B8E1C95-2E06-4B09-BD03-35EC2D804D0B}" type="pres">
      <dgm:prSet presAssocID="{A62E6B70-B3B3-4178-9838-3760C4EE362C}" presName="parentText" presStyleLbl="alignNode1" presStyleIdx="0" presStyleCnt="3">
        <dgm:presLayoutVars>
          <dgm:chMax val="1"/>
          <dgm:bulletEnabled val="1"/>
        </dgm:presLayoutVars>
      </dgm:prSet>
      <dgm:spPr/>
      <dgm:t>
        <a:bodyPr/>
        <a:lstStyle/>
        <a:p>
          <a:endParaRPr lang="en-US"/>
        </a:p>
      </dgm:t>
    </dgm:pt>
    <dgm:pt modelId="{D24BC129-05CB-464C-BC16-8AA17E3314A9}" type="pres">
      <dgm:prSet presAssocID="{A62E6B70-B3B3-4178-9838-3760C4EE362C}" presName="descendantText" presStyleLbl="alignAcc1" presStyleIdx="0" presStyleCnt="3">
        <dgm:presLayoutVars>
          <dgm:bulletEnabled val="1"/>
        </dgm:presLayoutVars>
      </dgm:prSet>
      <dgm:spPr/>
      <dgm:t>
        <a:bodyPr/>
        <a:lstStyle/>
        <a:p>
          <a:endParaRPr lang="en-US"/>
        </a:p>
      </dgm:t>
    </dgm:pt>
    <dgm:pt modelId="{627EC2F1-43A9-4F52-8D4D-346C7678489B}" type="pres">
      <dgm:prSet presAssocID="{6F4AB5D5-3E95-4E05-987A-358887777E7F}" presName="sp" presStyleCnt="0"/>
      <dgm:spPr/>
    </dgm:pt>
    <dgm:pt modelId="{46BF95E4-E4C3-471E-82F5-C75A749A5BF6}" type="pres">
      <dgm:prSet presAssocID="{2FC6C38C-55C0-45BC-88B7-5E56CEEDA028}" presName="composite" presStyleCnt="0"/>
      <dgm:spPr/>
    </dgm:pt>
    <dgm:pt modelId="{457C1DA0-96B8-4248-9DE2-77FF959B21B2}" type="pres">
      <dgm:prSet presAssocID="{2FC6C38C-55C0-45BC-88B7-5E56CEEDA028}" presName="parentText" presStyleLbl="alignNode1" presStyleIdx="1" presStyleCnt="3">
        <dgm:presLayoutVars>
          <dgm:chMax val="1"/>
          <dgm:bulletEnabled val="1"/>
        </dgm:presLayoutVars>
      </dgm:prSet>
      <dgm:spPr/>
      <dgm:t>
        <a:bodyPr/>
        <a:lstStyle/>
        <a:p>
          <a:endParaRPr lang="en-US"/>
        </a:p>
      </dgm:t>
    </dgm:pt>
    <dgm:pt modelId="{5AFE19EB-43DF-46BB-97B3-F6B0FDBC55D5}" type="pres">
      <dgm:prSet presAssocID="{2FC6C38C-55C0-45BC-88B7-5E56CEEDA028}" presName="descendantText" presStyleLbl="alignAcc1" presStyleIdx="1" presStyleCnt="3" custLinFactNeighborX="0" custLinFactNeighborY="7546">
        <dgm:presLayoutVars>
          <dgm:bulletEnabled val="1"/>
        </dgm:presLayoutVars>
      </dgm:prSet>
      <dgm:spPr/>
      <dgm:t>
        <a:bodyPr/>
        <a:lstStyle/>
        <a:p>
          <a:endParaRPr lang="en-US"/>
        </a:p>
      </dgm:t>
    </dgm:pt>
    <dgm:pt modelId="{4CF56E51-EC9A-449A-8C35-F7A48F0B18A0}" type="pres">
      <dgm:prSet presAssocID="{80DA3847-87F2-442B-A7B7-BB99A6B82511}" presName="sp" presStyleCnt="0"/>
      <dgm:spPr/>
    </dgm:pt>
    <dgm:pt modelId="{074B4F37-AB83-4D76-AB84-85AE0ED54B57}" type="pres">
      <dgm:prSet presAssocID="{EB7BE38C-21CD-4C82-A70E-DC797BE486C2}" presName="composite" presStyleCnt="0"/>
      <dgm:spPr/>
    </dgm:pt>
    <dgm:pt modelId="{EFB3879D-AE41-4470-8DAA-5F7A1FC0487A}" type="pres">
      <dgm:prSet presAssocID="{EB7BE38C-21CD-4C82-A70E-DC797BE486C2}" presName="parentText" presStyleLbl="alignNode1" presStyleIdx="2" presStyleCnt="3">
        <dgm:presLayoutVars>
          <dgm:chMax val="1"/>
          <dgm:bulletEnabled val="1"/>
        </dgm:presLayoutVars>
      </dgm:prSet>
      <dgm:spPr/>
      <dgm:t>
        <a:bodyPr/>
        <a:lstStyle/>
        <a:p>
          <a:endParaRPr lang="en-US"/>
        </a:p>
      </dgm:t>
    </dgm:pt>
    <dgm:pt modelId="{E10AE476-2C37-458D-893B-0219CC57635A}" type="pres">
      <dgm:prSet presAssocID="{EB7BE38C-21CD-4C82-A70E-DC797BE486C2}" presName="descendantText" presStyleLbl="alignAcc1" presStyleIdx="2" presStyleCnt="3" custLinFactNeighborX="4693" custLinFactNeighborY="1373">
        <dgm:presLayoutVars>
          <dgm:bulletEnabled val="1"/>
        </dgm:presLayoutVars>
      </dgm:prSet>
      <dgm:spPr/>
      <dgm:t>
        <a:bodyPr/>
        <a:lstStyle/>
        <a:p>
          <a:endParaRPr lang="en-US"/>
        </a:p>
      </dgm:t>
    </dgm:pt>
  </dgm:ptLst>
  <dgm:cxnLst>
    <dgm:cxn modelId="{A3F411BF-7314-4D30-ADD3-BE73A843A6AD}" type="presOf" srcId="{38EB9023-2AF3-435E-B7C6-E6665FA65CF9}" destId="{5AFE19EB-43DF-46BB-97B3-F6B0FDBC55D5}" srcOrd="0" destOrd="0" presId="urn:microsoft.com/office/officeart/2005/8/layout/chevron2"/>
    <dgm:cxn modelId="{FB3EC1D4-11B3-4375-8B58-2589B7533F3D}" srcId="{A62E6B70-B3B3-4178-9838-3760C4EE362C}" destId="{A430C705-98F6-439C-9695-43C0639FE829}" srcOrd="0" destOrd="0" parTransId="{5475DC2D-1CAB-4BCA-A1E8-1AB7B1F1A62A}" sibTransId="{C950292B-F54B-4AF6-A932-A2AE08A39E4D}"/>
    <dgm:cxn modelId="{D59816F0-563C-4638-A8A1-26D3316A9E59}" type="presOf" srcId="{7B9F6CFF-8FDB-46A0-88A0-76C44FF04575}" destId="{D24BC129-05CB-464C-BC16-8AA17E3314A9}" srcOrd="0" destOrd="1" presId="urn:microsoft.com/office/officeart/2005/8/layout/chevron2"/>
    <dgm:cxn modelId="{354D827D-F1D2-4D52-B545-B1AEC239045F}" srcId="{EB7BE38C-21CD-4C82-A70E-DC797BE486C2}" destId="{6F77F0B2-5139-4383-AED8-C42B12A43D07}" srcOrd="0" destOrd="0" parTransId="{3E618C75-F0BB-4FD0-8161-1226FEF1BD3E}" sibTransId="{113BCB02-CAB4-4CE3-9A58-BA3A707565FF}"/>
    <dgm:cxn modelId="{A7A1C91D-D467-4F34-848F-614000FA8612}" srcId="{3D90BB62-D4E0-40DC-B335-62E822777A12}" destId="{A62E6B70-B3B3-4178-9838-3760C4EE362C}" srcOrd="0" destOrd="0" parTransId="{17282C81-202E-470C-BB1B-1C922425A06B}" sibTransId="{6F4AB5D5-3E95-4E05-987A-358887777E7F}"/>
    <dgm:cxn modelId="{B58DEDD0-0E3D-4810-A835-0EFBDB2091F4}" srcId="{A62E6B70-B3B3-4178-9838-3760C4EE362C}" destId="{7B9F6CFF-8FDB-46A0-88A0-76C44FF04575}" srcOrd="1" destOrd="0" parTransId="{32A06EDF-E57A-49E9-981C-454CEE71255D}" sibTransId="{77EE3274-FAF8-4696-8104-2F30722947DC}"/>
    <dgm:cxn modelId="{B45A2AE7-5AE1-49A8-BA3D-390FC5E1C359}" type="presOf" srcId="{2FC6C38C-55C0-45BC-88B7-5E56CEEDA028}" destId="{457C1DA0-96B8-4248-9DE2-77FF959B21B2}" srcOrd="0" destOrd="0" presId="urn:microsoft.com/office/officeart/2005/8/layout/chevron2"/>
    <dgm:cxn modelId="{057DD396-91B4-4CED-88C5-359F0090BBF1}" type="presOf" srcId="{155EF4D9-FEE5-4CC4-8109-AFF6F5AE5A96}" destId="{5AFE19EB-43DF-46BB-97B3-F6B0FDBC55D5}" srcOrd="0" destOrd="1" presId="urn:microsoft.com/office/officeart/2005/8/layout/chevron2"/>
    <dgm:cxn modelId="{E6CCD55B-0BA3-40D7-8E9C-13EA069F709A}" srcId="{3D90BB62-D4E0-40DC-B335-62E822777A12}" destId="{EB7BE38C-21CD-4C82-A70E-DC797BE486C2}" srcOrd="2" destOrd="0" parTransId="{4E4F5873-59CB-4EFD-B0D4-595B6AAD787C}" sibTransId="{21711A6F-1A2B-4563-8F34-A0226DFA76E7}"/>
    <dgm:cxn modelId="{F8BE1D0D-374A-48CA-9FF7-828CCDC45656}" type="presOf" srcId="{3D90BB62-D4E0-40DC-B335-62E822777A12}" destId="{41C54A19-228B-4F46-AF7F-FF8BD7781160}" srcOrd="0" destOrd="0" presId="urn:microsoft.com/office/officeart/2005/8/layout/chevron2"/>
    <dgm:cxn modelId="{E974B310-4156-43C3-9B73-D58BF0CF3460}" type="presOf" srcId="{A62E6B70-B3B3-4178-9838-3760C4EE362C}" destId="{8B8E1C95-2E06-4B09-BD03-35EC2D804D0B}" srcOrd="0" destOrd="0" presId="urn:microsoft.com/office/officeart/2005/8/layout/chevron2"/>
    <dgm:cxn modelId="{4BB8C269-E71C-4728-B966-E1210842F399}" type="presOf" srcId="{A430C705-98F6-439C-9695-43C0639FE829}" destId="{D24BC129-05CB-464C-BC16-8AA17E3314A9}" srcOrd="0" destOrd="0" presId="urn:microsoft.com/office/officeart/2005/8/layout/chevron2"/>
    <dgm:cxn modelId="{4B6E6F3F-8ADC-48E7-84F2-7A13D3339FA8}" srcId="{2FC6C38C-55C0-45BC-88B7-5E56CEEDA028}" destId="{155EF4D9-FEE5-4CC4-8109-AFF6F5AE5A96}" srcOrd="1" destOrd="0" parTransId="{78A2DA6C-8F7C-4CEA-BAED-B74C56222FC7}" sibTransId="{850300A3-82C2-446B-AA48-D6DFCCE0C9D8}"/>
    <dgm:cxn modelId="{44D2D29B-0420-4035-BAB8-C943199FDB65}" type="presOf" srcId="{EB7BE38C-21CD-4C82-A70E-DC797BE486C2}" destId="{EFB3879D-AE41-4470-8DAA-5F7A1FC0487A}" srcOrd="0" destOrd="0" presId="urn:microsoft.com/office/officeart/2005/8/layout/chevron2"/>
    <dgm:cxn modelId="{198BE75E-D39F-49A3-B957-33573EB120A4}" srcId="{2FC6C38C-55C0-45BC-88B7-5E56CEEDA028}" destId="{38EB9023-2AF3-435E-B7C6-E6665FA65CF9}" srcOrd="0" destOrd="0" parTransId="{BBC555D1-4915-4660-A250-B2B635E05A1B}" sibTransId="{01C11EF1-035D-4F42-A952-2DC124E9E239}"/>
    <dgm:cxn modelId="{76E2B22D-4472-4FE2-BB57-176D1A1EAE52}" type="presOf" srcId="{6F77F0B2-5139-4383-AED8-C42B12A43D07}" destId="{E10AE476-2C37-458D-893B-0219CC57635A}" srcOrd="0" destOrd="0" presId="urn:microsoft.com/office/officeart/2005/8/layout/chevron2"/>
    <dgm:cxn modelId="{4DEFBCCC-710B-4967-A886-01CD23AD19D2}" srcId="{EB7BE38C-21CD-4C82-A70E-DC797BE486C2}" destId="{AC22BEF3-7DCF-4842-9F0C-B9E23F52A96A}" srcOrd="1" destOrd="0" parTransId="{9E05D2D9-745C-41E8-ADA3-5EDE033FD345}" sibTransId="{143B631F-0562-4A1B-8853-84C1865B92A0}"/>
    <dgm:cxn modelId="{97F52EBE-3B75-46AC-8E27-3046A00E8F26}" srcId="{3D90BB62-D4E0-40DC-B335-62E822777A12}" destId="{2FC6C38C-55C0-45BC-88B7-5E56CEEDA028}" srcOrd="1" destOrd="0" parTransId="{E0414F58-E0AA-406B-B726-3228F01D8505}" sibTransId="{80DA3847-87F2-442B-A7B7-BB99A6B82511}"/>
    <dgm:cxn modelId="{AE90D2F6-502B-496F-A9F4-936B980AE072}" type="presOf" srcId="{AC22BEF3-7DCF-4842-9F0C-B9E23F52A96A}" destId="{E10AE476-2C37-458D-893B-0219CC57635A}" srcOrd="0" destOrd="1" presId="urn:microsoft.com/office/officeart/2005/8/layout/chevron2"/>
    <dgm:cxn modelId="{1B96D2E5-F8DB-48ED-8774-A82C53C8A17F}" type="presParOf" srcId="{41C54A19-228B-4F46-AF7F-FF8BD7781160}" destId="{436D5155-4192-4DB8-A11F-FFB2202E4C8B}" srcOrd="0" destOrd="0" presId="urn:microsoft.com/office/officeart/2005/8/layout/chevron2"/>
    <dgm:cxn modelId="{3CEE7729-2393-4C1E-9D00-59F4BA45D67E}" type="presParOf" srcId="{436D5155-4192-4DB8-A11F-FFB2202E4C8B}" destId="{8B8E1C95-2E06-4B09-BD03-35EC2D804D0B}" srcOrd="0" destOrd="0" presId="urn:microsoft.com/office/officeart/2005/8/layout/chevron2"/>
    <dgm:cxn modelId="{6D9FC970-9BC3-4480-BEE6-174F9D6133CB}" type="presParOf" srcId="{436D5155-4192-4DB8-A11F-FFB2202E4C8B}" destId="{D24BC129-05CB-464C-BC16-8AA17E3314A9}" srcOrd="1" destOrd="0" presId="urn:microsoft.com/office/officeart/2005/8/layout/chevron2"/>
    <dgm:cxn modelId="{2A03FD2A-2079-4A42-BAA3-02C2E6DCC9D4}" type="presParOf" srcId="{41C54A19-228B-4F46-AF7F-FF8BD7781160}" destId="{627EC2F1-43A9-4F52-8D4D-346C7678489B}" srcOrd="1" destOrd="0" presId="urn:microsoft.com/office/officeart/2005/8/layout/chevron2"/>
    <dgm:cxn modelId="{A2B36B1D-9662-4358-942D-8A90EF3F81C0}" type="presParOf" srcId="{41C54A19-228B-4F46-AF7F-FF8BD7781160}" destId="{46BF95E4-E4C3-471E-82F5-C75A749A5BF6}" srcOrd="2" destOrd="0" presId="urn:microsoft.com/office/officeart/2005/8/layout/chevron2"/>
    <dgm:cxn modelId="{1E60A467-8F6A-46CA-834D-8D18DCF4DB34}" type="presParOf" srcId="{46BF95E4-E4C3-471E-82F5-C75A749A5BF6}" destId="{457C1DA0-96B8-4248-9DE2-77FF959B21B2}" srcOrd="0" destOrd="0" presId="urn:microsoft.com/office/officeart/2005/8/layout/chevron2"/>
    <dgm:cxn modelId="{287CB550-8A2B-4AAF-91C8-79888A2C5C6A}" type="presParOf" srcId="{46BF95E4-E4C3-471E-82F5-C75A749A5BF6}" destId="{5AFE19EB-43DF-46BB-97B3-F6B0FDBC55D5}" srcOrd="1" destOrd="0" presId="urn:microsoft.com/office/officeart/2005/8/layout/chevron2"/>
    <dgm:cxn modelId="{0725A75F-BD3C-423C-937F-99A8BA5AB9E2}" type="presParOf" srcId="{41C54A19-228B-4F46-AF7F-FF8BD7781160}" destId="{4CF56E51-EC9A-449A-8C35-F7A48F0B18A0}" srcOrd="3" destOrd="0" presId="urn:microsoft.com/office/officeart/2005/8/layout/chevron2"/>
    <dgm:cxn modelId="{7AE82FF7-1FDD-4152-B11E-11B52A3BC3D7}" type="presParOf" srcId="{41C54A19-228B-4F46-AF7F-FF8BD7781160}" destId="{074B4F37-AB83-4D76-AB84-85AE0ED54B57}" srcOrd="4" destOrd="0" presId="urn:microsoft.com/office/officeart/2005/8/layout/chevron2"/>
    <dgm:cxn modelId="{B8692CCA-BCFD-4C1F-8244-3ABDB528F49C}" type="presParOf" srcId="{074B4F37-AB83-4D76-AB84-85AE0ED54B57}" destId="{EFB3879D-AE41-4470-8DAA-5F7A1FC0487A}" srcOrd="0" destOrd="0" presId="urn:microsoft.com/office/officeart/2005/8/layout/chevron2"/>
    <dgm:cxn modelId="{5427AB2D-386C-4722-B27B-5CEF8D52AA5F}" type="presParOf" srcId="{074B4F37-AB83-4D76-AB84-85AE0ED54B57}" destId="{E10AE476-2C37-458D-893B-0219CC57635A}"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90BB62-D4E0-40DC-B335-62E822777A1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62E6B70-B3B3-4178-9838-3760C4EE362C}">
      <dgm:prSet phldrT="[Text]"/>
      <dgm:spPr/>
      <dgm:t>
        <a:bodyPr/>
        <a:lstStyle/>
        <a:p>
          <a:r>
            <a:rPr lang="en-US" dirty="0" smtClean="0"/>
            <a:t>static URL</a:t>
          </a:r>
          <a:endParaRPr lang="en-US" dirty="0"/>
        </a:p>
      </dgm:t>
    </dgm:pt>
    <dgm:pt modelId="{17282C81-202E-470C-BB1B-1C922425A06B}" type="parTrans" cxnId="{A7A1C91D-D467-4F34-848F-614000FA8612}">
      <dgm:prSet/>
      <dgm:spPr/>
      <dgm:t>
        <a:bodyPr/>
        <a:lstStyle/>
        <a:p>
          <a:endParaRPr lang="en-US"/>
        </a:p>
      </dgm:t>
    </dgm:pt>
    <dgm:pt modelId="{6F4AB5D5-3E95-4E05-987A-358887777E7F}" type="sibTrans" cxnId="{A7A1C91D-D467-4F34-848F-614000FA8612}">
      <dgm:prSet/>
      <dgm:spPr/>
      <dgm:t>
        <a:bodyPr/>
        <a:lstStyle/>
        <a:p>
          <a:endParaRPr lang="en-US"/>
        </a:p>
      </dgm:t>
    </dgm:pt>
    <dgm:pt modelId="{A430C705-98F6-439C-9695-43C0639FE829}">
      <dgm:prSet phldrT="[Text]"/>
      <dgm:spPr/>
      <dgm:t>
        <a:bodyPr/>
        <a:lstStyle/>
        <a:p>
          <a:r>
            <a:rPr lang="en-US" dirty="0" smtClean="0"/>
            <a:t>Use static </a:t>
          </a:r>
          <a:r>
            <a:rPr lang="en-US" dirty="0" err="1" smtClean="0"/>
            <a:t>url</a:t>
          </a:r>
          <a:r>
            <a:rPr lang="en-US" dirty="0" smtClean="0"/>
            <a:t> to get the data in </a:t>
          </a:r>
          <a:r>
            <a:rPr lang="en-US" dirty="0" err="1" smtClean="0"/>
            <a:t>json</a:t>
          </a:r>
          <a:r>
            <a:rPr lang="en-US" dirty="0" smtClean="0"/>
            <a:t> format and save it in a variable</a:t>
          </a:r>
          <a:endParaRPr lang="en-US" dirty="0"/>
        </a:p>
      </dgm:t>
    </dgm:pt>
    <dgm:pt modelId="{5475DC2D-1CAB-4BCA-A1E8-1AB7B1F1A62A}" type="parTrans" cxnId="{FB3EC1D4-11B3-4375-8B58-2589B7533F3D}">
      <dgm:prSet/>
      <dgm:spPr/>
      <dgm:t>
        <a:bodyPr/>
        <a:lstStyle/>
        <a:p>
          <a:endParaRPr lang="en-US"/>
        </a:p>
      </dgm:t>
    </dgm:pt>
    <dgm:pt modelId="{C950292B-F54B-4AF6-A932-A2AE08A39E4D}" type="sibTrans" cxnId="{FB3EC1D4-11B3-4375-8B58-2589B7533F3D}">
      <dgm:prSet/>
      <dgm:spPr/>
      <dgm:t>
        <a:bodyPr/>
        <a:lstStyle/>
        <a:p>
          <a:endParaRPr lang="en-US"/>
        </a:p>
      </dgm:t>
    </dgm:pt>
    <dgm:pt modelId="{7B9F6CFF-8FDB-46A0-88A0-76C44FF04575}">
      <dgm:prSet phldrT="[Text]"/>
      <dgm:spPr/>
      <dgm:t>
        <a:bodyPr/>
        <a:lstStyle/>
        <a:p>
          <a:r>
            <a:rPr lang="en-US" dirty="0" smtClean="0"/>
            <a:t>Normalize the </a:t>
          </a:r>
          <a:r>
            <a:rPr lang="en-US" dirty="0" err="1" smtClean="0"/>
            <a:t>json</a:t>
          </a:r>
          <a:r>
            <a:rPr lang="en-US" dirty="0" smtClean="0"/>
            <a:t> format such that it can be </a:t>
          </a:r>
          <a:r>
            <a:rPr lang="en-US" dirty="0" err="1" smtClean="0"/>
            <a:t>convered</a:t>
          </a:r>
          <a:r>
            <a:rPr lang="en-US" dirty="0" smtClean="0"/>
            <a:t> to </a:t>
          </a:r>
          <a:r>
            <a:rPr lang="en-US" dirty="0" err="1" smtClean="0"/>
            <a:t>dataframe</a:t>
          </a:r>
          <a:r>
            <a:rPr lang="en-US" dirty="0" smtClean="0"/>
            <a:t> </a:t>
          </a:r>
          <a:endParaRPr lang="en-US" dirty="0"/>
        </a:p>
      </dgm:t>
    </dgm:pt>
    <dgm:pt modelId="{32A06EDF-E57A-49E9-981C-454CEE71255D}" type="parTrans" cxnId="{B58DEDD0-0E3D-4810-A835-0EFBDB2091F4}">
      <dgm:prSet/>
      <dgm:spPr/>
      <dgm:t>
        <a:bodyPr/>
        <a:lstStyle/>
        <a:p>
          <a:endParaRPr lang="en-US"/>
        </a:p>
      </dgm:t>
    </dgm:pt>
    <dgm:pt modelId="{77EE3274-FAF8-4696-8104-2F30722947DC}" type="sibTrans" cxnId="{B58DEDD0-0E3D-4810-A835-0EFBDB2091F4}">
      <dgm:prSet/>
      <dgm:spPr/>
      <dgm:t>
        <a:bodyPr/>
        <a:lstStyle/>
        <a:p>
          <a:endParaRPr lang="en-US"/>
        </a:p>
      </dgm:t>
    </dgm:pt>
    <dgm:pt modelId="{2FC6C38C-55C0-45BC-88B7-5E56CEEDA028}">
      <dgm:prSet phldrT="[Text]"/>
      <dgm:spPr/>
      <dgm:t>
        <a:bodyPr/>
        <a:lstStyle/>
        <a:p>
          <a:r>
            <a:rPr lang="en-US" dirty="0" smtClean="0"/>
            <a:t>Pre-defined functions</a:t>
          </a:r>
          <a:endParaRPr lang="en-US" dirty="0"/>
        </a:p>
      </dgm:t>
    </dgm:pt>
    <dgm:pt modelId="{E0414F58-E0AA-406B-B726-3228F01D8505}" type="parTrans" cxnId="{97F52EBE-3B75-46AC-8E27-3046A00E8F26}">
      <dgm:prSet/>
      <dgm:spPr/>
      <dgm:t>
        <a:bodyPr/>
        <a:lstStyle/>
        <a:p>
          <a:endParaRPr lang="en-US"/>
        </a:p>
      </dgm:t>
    </dgm:pt>
    <dgm:pt modelId="{80DA3847-87F2-442B-A7B7-BB99A6B82511}" type="sibTrans" cxnId="{97F52EBE-3B75-46AC-8E27-3046A00E8F26}">
      <dgm:prSet/>
      <dgm:spPr/>
      <dgm:t>
        <a:bodyPr/>
        <a:lstStyle/>
        <a:p>
          <a:endParaRPr lang="en-US"/>
        </a:p>
      </dgm:t>
    </dgm:pt>
    <dgm:pt modelId="{38EB9023-2AF3-435E-B7C6-E6665FA65CF9}">
      <dgm:prSet phldrT="[Text]"/>
      <dgm:spPr/>
      <dgm:t>
        <a:bodyPr/>
        <a:lstStyle/>
        <a:p>
          <a:r>
            <a:rPr lang="en-US" dirty="0" smtClean="0"/>
            <a:t>Pre-defined functions were used such as , </a:t>
          </a:r>
          <a:r>
            <a:rPr lang="en-US" dirty="0" err="1" smtClean="0"/>
            <a:t>getBoosterVersion</a:t>
          </a:r>
          <a:r>
            <a:rPr lang="en-US" dirty="0" smtClean="0"/>
            <a:t>, </a:t>
          </a:r>
          <a:r>
            <a:rPr lang="en-US" dirty="0" err="1" smtClean="0"/>
            <a:t>getPayloadData</a:t>
          </a:r>
          <a:r>
            <a:rPr lang="en-US" dirty="0" smtClean="0"/>
            <a:t>, </a:t>
          </a:r>
          <a:r>
            <a:rPr lang="en-US" dirty="0" err="1" smtClean="0"/>
            <a:t>getLaunchSite</a:t>
          </a:r>
          <a:r>
            <a:rPr lang="en-US" dirty="0" smtClean="0"/>
            <a:t> </a:t>
          </a:r>
          <a:r>
            <a:rPr lang="en-US" dirty="0" err="1" smtClean="0"/>
            <a:t>etc</a:t>
          </a:r>
          <a:r>
            <a:rPr lang="en-US" dirty="0" smtClean="0"/>
            <a:t> </a:t>
          </a:r>
          <a:endParaRPr lang="en-US" dirty="0"/>
        </a:p>
      </dgm:t>
    </dgm:pt>
    <dgm:pt modelId="{BBC555D1-4915-4660-A250-B2B635E05A1B}" type="parTrans" cxnId="{198BE75E-D39F-49A3-B957-33573EB120A4}">
      <dgm:prSet/>
      <dgm:spPr/>
      <dgm:t>
        <a:bodyPr/>
        <a:lstStyle/>
        <a:p>
          <a:endParaRPr lang="en-US"/>
        </a:p>
      </dgm:t>
    </dgm:pt>
    <dgm:pt modelId="{01C11EF1-035D-4F42-A952-2DC124E9E239}" type="sibTrans" cxnId="{198BE75E-D39F-49A3-B957-33573EB120A4}">
      <dgm:prSet/>
      <dgm:spPr/>
      <dgm:t>
        <a:bodyPr/>
        <a:lstStyle/>
        <a:p>
          <a:endParaRPr lang="en-US"/>
        </a:p>
      </dgm:t>
    </dgm:pt>
    <dgm:pt modelId="{155EF4D9-FEE5-4CC4-8109-AFF6F5AE5A96}">
      <dgm:prSet phldrT="[Text]"/>
      <dgm:spPr/>
      <dgm:t>
        <a:bodyPr/>
        <a:lstStyle/>
        <a:p>
          <a:r>
            <a:rPr lang="en-US" dirty="0" smtClean="0"/>
            <a:t>All the result were saved in a variable</a:t>
          </a:r>
          <a:endParaRPr lang="en-US" dirty="0"/>
        </a:p>
      </dgm:t>
    </dgm:pt>
    <dgm:pt modelId="{78A2DA6C-8F7C-4CEA-BAED-B74C56222FC7}" type="parTrans" cxnId="{4B6E6F3F-8ADC-48E7-84F2-7A13D3339FA8}">
      <dgm:prSet/>
      <dgm:spPr/>
      <dgm:t>
        <a:bodyPr/>
        <a:lstStyle/>
        <a:p>
          <a:endParaRPr lang="en-US"/>
        </a:p>
      </dgm:t>
    </dgm:pt>
    <dgm:pt modelId="{850300A3-82C2-446B-AA48-D6DFCCE0C9D8}" type="sibTrans" cxnId="{4B6E6F3F-8ADC-48E7-84F2-7A13D3339FA8}">
      <dgm:prSet/>
      <dgm:spPr/>
      <dgm:t>
        <a:bodyPr/>
        <a:lstStyle/>
        <a:p>
          <a:endParaRPr lang="en-US"/>
        </a:p>
      </dgm:t>
    </dgm:pt>
    <dgm:pt modelId="{EB7BE38C-21CD-4C82-A70E-DC797BE486C2}">
      <dgm:prSet phldrT="[Text]"/>
      <dgm:spPr/>
      <dgm:t>
        <a:bodyPr/>
        <a:lstStyle/>
        <a:p>
          <a:r>
            <a:rPr lang="en-US" dirty="0" err="1" smtClean="0"/>
            <a:t>Concat</a:t>
          </a:r>
          <a:r>
            <a:rPr lang="en-US" dirty="0" smtClean="0"/>
            <a:t> and converted into </a:t>
          </a:r>
          <a:r>
            <a:rPr lang="en-US" dirty="0" err="1" smtClean="0"/>
            <a:t>dataframe</a:t>
          </a:r>
          <a:endParaRPr lang="en-US" dirty="0"/>
        </a:p>
      </dgm:t>
    </dgm:pt>
    <dgm:pt modelId="{4E4F5873-59CB-4EFD-B0D4-595B6AAD787C}" type="parTrans" cxnId="{E6CCD55B-0BA3-40D7-8E9C-13EA069F709A}">
      <dgm:prSet/>
      <dgm:spPr/>
      <dgm:t>
        <a:bodyPr/>
        <a:lstStyle/>
        <a:p>
          <a:endParaRPr lang="en-US"/>
        </a:p>
      </dgm:t>
    </dgm:pt>
    <dgm:pt modelId="{21711A6F-1A2B-4563-8F34-A0226DFA76E7}" type="sibTrans" cxnId="{E6CCD55B-0BA3-40D7-8E9C-13EA069F709A}">
      <dgm:prSet/>
      <dgm:spPr/>
      <dgm:t>
        <a:bodyPr/>
        <a:lstStyle/>
        <a:p>
          <a:endParaRPr lang="en-US"/>
        </a:p>
      </dgm:t>
    </dgm:pt>
    <dgm:pt modelId="{6F77F0B2-5139-4383-AED8-C42B12A43D07}">
      <dgm:prSet phldrT="[Text]"/>
      <dgm:spPr/>
      <dgm:t>
        <a:bodyPr/>
        <a:lstStyle/>
        <a:p>
          <a:r>
            <a:rPr lang="en-US" dirty="0" smtClean="0"/>
            <a:t>All the above data were linked with the help of dictionaries with key-value pair</a:t>
          </a:r>
          <a:endParaRPr lang="en-US" dirty="0"/>
        </a:p>
      </dgm:t>
    </dgm:pt>
    <dgm:pt modelId="{3E618C75-F0BB-4FD0-8161-1226FEF1BD3E}" type="parTrans" cxnId="{354D827D-F1D2-4D52-B545-B1AEC239045F}">
      <dgm:prSet/>
      <dgm:spPr/>
      <dgm:t>
        <a:bodyPr/>
        <a:lstStyle/>
        <a:p>
          <a:endParaRPr lang="en-US"/>
        </a:p>
      </dgm:t>
    </dgm:pt>
    <dgm:pt modelId="{113BCB02-CAB4-4CE3-9A58-BA3A707565FF}" type="sibTrans" cxnId="{354D827D-F1D2-4D52-B545-B1AEC239045F}">
      <dgm:prSet/>
      <dgm:spPr/>
      <dgm:t>
        <a:bodyPr/>
        <a:lstStyle/>
        <a:p>
          <a:endParaRPr lang="en-US"/>
        </a:p>
      </dgm:t>
    </dgm:pt>
    <dgm:pt modelId="{AC22BEF3-7DCF-4842-9F0C-B9E23F52A96A}">
      <dgm:prSet phldrT="[Text]"/>
      <dgm:spPr/>
      <dgm:t>
        <a:bodyPr/>
        <a:lstStyle/>
        <a:p>
          <a:r>
            <a:rPr lang="en-US" dirty="0" smtClean="0"/>
            <a:t>Dictionary was converted into pandas </a:t>
          </a:r>
          <a:r>
            <a:rPr lang="en-US" dirty="0" err="1" smtClean="0"/>
            <a:t>dataframe</a:t>
          </a:r>
          <a:r>
            <a:rPr lang="en-US" dirty="0" smtClean="0"/>
            <a:t> .</a:t>
          </a:r>
          <a:endParaRPr lang="en-US" dirty="0"/>
        </a:p>
      </dgm:t>
    </dgm:pt>
    <dgm:pt modelId="{9E05D2D9-745C-41E8-ADA3-5EDE033FD345}" type="parTrans" cxnId="{4DEFBCCC-710B-4967-A886-01CD23AD19D2}">
      <dgm:prSet/>
      <dgm:spPr/>
      <dgm:t>
        <a:bodyPr/>
        <a:lstStyle/>
        <a:p>
          <a:endParaRPr lang="en-US"/>
        </a:p>
      </dgm:t>
    </dgm:pt>
    <dgm:pt modelId="{143B631F-0562-4A1B-8853-84C1865B92A0}" type="sibTrans" cxnId="{4DEFBCCC-710B-4967-A886-01CD23AD19D2}">
      <dgm:prSet/>
      <dgm:spPr/>
      <dgm:t>
        <a:bodyPr/>
        <a:lstStyle/>
        <a:p>
          <a:endParaRPr lang="en-US"/>
        </a:p>
      </dgm:t>
    </dgm:pt>
    <dgm:pt modelId="{41C54A19-228B-4F46-AF7F-FF8BD7781160}" type="pres">
      <dgm:prSet presAssocID="{3D90BB62-D4E0-40DC-B335-62E822777A12}" presName="linearFlow" presStyleCnt="0">
        <dgm:presLayoutVars>
          <dgm:dir/>
          <dgm:animLvl val="lvl"/>
          <dgm:resizeHandles val="exact"/>
        </dgm:presLayoutVars>
      </dgm:prSet>
      <dgm:spPr/>
      <dgm:t>
        <a:bodyPr/>
        <a:lstStyle/>
        <a:p>
          <a:endParaRPr lang="en-US"/>
        </a:p>
      </dgm:t>
    </dgm:pt>
    <dgm:pt modelId="{436D5155-4192-4DB8-A11F-FFB2202E4C8B}" type="pres">
      <dgm:prSet presAssocID="{A62E6B70-B3B3-4178-9838-3760C4EE362C}" presName="composite" presStyleCnt="0"/>
      <dgm:spPr/>
    </dgm:pt>
    <dgm:pt modelId="{8B8E1C95-2E06-4B09-BD03-35EC2D804D0B}" type="pres">
      <dgm:prSet presAssocID="{A62E6B70-B3B3-4178-9838-3760C4EE362C}" presName="parentText" presStyleLbl="alignNode1" presStyleIdx="0" presStyleCnt="3">
        <dgm:presLayoutVars>
          <dgm:chMax val="1"/>
          <dgm:bulletEnabled val="1"/>
        </dgm:presLayoutVars>
      </dgm:prSet>
      <dgm:spPr/>
      <dgm:t>
        <a:bodyPr/>
        <a:lstStyle/>
        <a:p>
          <a:endParaRPr lang="en-US"/>
        </a:p>
      </dgm:t>
    </dgm:pt>
    <dgm:pt modelId="{D24BC129-05CB-464C-BC16-8AA17E3314A9}" type="pres">
      <dgm:prSet presAssocID="{A62E6B70-B3B3-4178-9838-3760C4EE362C}" presName="descendantText" presStyleLbl="alignAcc1" presStyleIdx="0" presStyleCnt="3">
        <dgm:presLayoutVars>
          <dgm:bulletEnabled val="1"/>
        </dgm:presLayoutVars>
      </dgm:prSet>
      <dgm:spPr/>
      <dgm:t>
        <a:bodyPr/>
        <a:lstStyle/>
        <a:p>
          <a:endParaRPr lang="en-US"/>
        </a:p>
      </dgm:t>
    </dgm:pt>
    <dgm:pt modelId="{627EC2F1-43A9-4F52-8D4D-346C7678489B}" type="pres">
      <dgm:prSet presAssocID="{6F4AB5D5-3E95-4E05-987A-358887777E7F}" presName="sp" presStyleCnt="0"/>
      <dgm:spPr/>
    </dgm:pt>
    <dgm:pt modelId="{46BF95E4-E4C3-471E-82F5-C75A749A5BF6}" type="pres">
      <dgm:prSet presAssocID="{2FC6C38C-55C0-45BC-88B7-5E56CEEDA028}" presName="composite" presStyleCnt="0"/>
      <dgm:spPr/>
    </dgm:pt>
    <dgm:pt modelId="{457C1DA0-96B8-4248-9DE2-77FF959B21B2}" type="pres">
      <dgm:prSet presAssocID="{2FC6C38C-55C0-45BC-88B7-5E56CEEDA028}" presName="parentText" presStyleLbl="alignNode1" presStyleIdx="1" presStyleCnt="3">
        <dgm:presLayoutVars>
          <dgm:chMax val="1"/>
          <dgm:bulletEnabled val="1"/>
        </dgm:presLayoutVars>
      </dgm:prSet>
      <dgm:spPr/>
      <dgm:t>
        <a:bodyPr/>
        <a:lstStyle/>
        <a:p>
          <a:endParaRPr lang="en-US"/>
        </a:p>
      </dgm:t>
    </dgm:pt>
    <dgm:pt modelId="{5AFE19EB-43DF-46BB-97B3-F6B0FDBC55D5}" type="pres">
      <dgm:prSet presAssocID="{2FC6C38C-55C0-45BC-88B7-5E56CEEDA028}" presName="descendantText" presStyleLbl="alignAcc1" presStyleIdx="1" presStyleCnt="3" custLinFactNeighborX="0" custLinFactNeighborY="7546">
        <dgm:presLayoutVars>
          <dgm:bulletEnabled val="1"/>
        </dgm:presLayoutVars>
      </dgm:prSet>
      <dgm:spPr/>
      <dgm:t>
        <a:bodyPr/>
        <a:lstStyle/>
        <a:p>
          <a:endParaRPr lang="en-US"/>
        </a:p>
      </dgm:t>
    </dgm:pt>
    <dgm:pt modelId="{4CF56E51-EC9A-449A-8C35-F7A48F0B18A0}" type="pres">
      <dgm:prSet presAssocID="{80DA3847-87F2-442B-A7B7-BB99A6B82511}" presName="sp" presStyleCnt="0"/>
      <dgm:spPr/>
    </dgm:pt>
    <dgm:pt modelId="{074B4F37-AB83-4D76-AB84-85AE0ED54B57}" type="pres">
      <dgm:prSet presAssocID="{EB7BE38C-21CD-4C82-A70E-DC797BE486C2}" presName="composite" presStyleCnt="0"/>
      <dgm:spPr/>
    </dgm:pt>
    <dgm:pt modelId="{EFB3879D-AE41-4470-8DAA-5F7A1FC0487A}" type="pres">
      <dgm:prSet presAssocID="{EB7BE38C-21CD-4C82-A70E-DC797BE486C2}" presName="parentText" presStyleLbl="alignNode1" presStyleIdx="2" presStyleCnt="3">
        <dgm:presLayoutVars>
          <dgm:chMax val="1"/>
          <dgm:bulletEnabled val="1"/>
        </dgm:presLayoutVars>
      </dgm:prSet>
      <dgm:spPr/>
      <dgm:t>
        <a:bodyPr/>
        <a:lstStyle/>
        <a:p>
          <a:endParaRPr lang="en-US"/>
        </a:p>
      </dgm:t>
    </dgm:pt>
    <dgm:pt modelId="{E10AE476-2C37-458D-893B-0219CC57635A}" type="pres">
      <dgm:prSet presAssocID="{EB7BE38C-21CD-4C82-A70E-DC797BE486C2}" presName="descendantText" presStyleLbl="alignAcc1" presStyleIdx="2" presStyleCnt="3" custLinFactNeighborX="4693" custLinFactNeighborY="1373">
        <dgm:presLayoutVars>
          <dgm:bulletEnabled val="1"/>
        </dgm:presLayoutVars>
      </dgm:prSet>
      <dgm:spPr/>
      <dgm:t>
        <a:bodyPr/>
        <a:lstStyle/>
        <a:p>
          <a:endParaRPr lang="en-US"/>
        </a:p>
      </dgm:t>
    </dgm:pt>
  </dgm:ptLst>
  <dgm:cxnLst>
    <dgm:cxn modelId="{A3F411BF-7314-4D30-ADD3-BE73A843A6AD}" type="presOf" srcId="{38EB9023-2AF3-435E-B7C6-E6665FA65CF9}" destId="{5AFE19EB-43DF-46BB-97B3-F6B0FDBC55D5}" srcOrd="0" destOrd="0" presId="urn:microsoft.com/office/officeart/2005/8/layout/chevron2"/>
    <dgm:cxn modelId="{FB3EC1D4-11B3-4375-8B58-2589B7533F3D}" srcId="{A62E6B70-B3B3-4178-9838-3760C4EE362C}" destId="{A430C705-98F6-439C-9695-43C0639FE829}" srcOrd="0" destOrd="0" parTransId="{5475DC2D-1CAB-4BCA-A1E8-1AB7B1F1A62A}" sibTransId="{C950292B-F54B-4AF6-A932-A2AE08A39E4D}"/>
    <dgm:cxn modelId="{D59816F0-563C-4638-A8A1-26D3316A9E59}" type="presOf" srcId="{7B9F6CFF-8FDB-46A0-88A0-76C44FF04575}" destId="{D24BC129-05CB-464C-BC16-8AA17E3314A9}" srcOrd="0" destOrd="1" presId="urn:microsoft.com/office/officeart/2005/8/layout/chevron2"/>
    <dgm:cxn modelId="{354D827D-F1D2-4D52-B545-B1AEC239045F}" srcId="{EB7BE38C-21CD-4C82-A70E-DC797BE486C2}" destId="{6F77F0B2-5139-4383-AED8-C42B12A43D07}" srcOrd="0" destOrd="0" parTransId="{3E618C75-F0BB-4FD0-8161-1226FEF1BD3E}" sibTransId="{113BCB02-CAB4-4CE3-9A58-BA3A707565FF}"/>
    <dgm:cxn modelId="{A7A1C91D-D467-4F34-848F-614000FA8612}" srcId="{3D90BB62-D4E0-40DC-B335-62E822777A12}" destId="{A62E6B70-B3B3-4178-9838-3760C4EE362C}" srcOrd="0" destOrd="0" parTransId="{17282C81-202E-470C-BB1B-1C922425A06B}" sibTransId="{6F4AB5D5-3E95-4E05-987A-358887777E7F}"/>
    <dgm:cxn modelId="{B58DEDD0-0E3D-4810-A835-0EFBDB2091F4}" srcId="{A62E6B70-B3B3-4178-9838-3760C4EE362C}" destId="{7B9F6CFF-8FDB-46A0-88A0-76C44FF04575}" srcOrd="1" destOrd="0" parTransId="{32A06EDF-E57A-49E9-981C-454CEE71255D}" sibTransId="{77EE3274-FAF8-4696-8104-2F30722947DC}"/>
    <dgm:cxn modelId="{B45A2AE7-5AE1-49A8-BA3D-390FC5E1C359}" type="presOf" srcId="{2FC6C38C-55C0-45BC-88B7-5E56CEEDA028}" destId="{457C1DA0-96B8-4248-9DE2-77FF959B21B2}" srcOrd="0" destOrd="0" presId="urn:microsoft.com/office/officeart/2005/8/layout/chevron2"/>
    <dgm:cxn modelId="{057DD396-91B4-4CED-88C5-359F0090BBF1}" type="presOf" srcId="{155EF4D9-FEE5-4CC4-8109-AFF6F5AE5A96}" destId="{5AFE19EB-43DF-46BB-97B3-F6B0FDBC55D5}" srcOrd="0" destOrd="1" presId="urn:microsoft.com/office/officeart/2005/8/layout/chevron2"/>
    <dgm:cxn modelId="{E6CCD55B-0BA3-40D7-8E9C-13EA069F709A}" srcId="{3D90BB62-D4E0-40DC-B335-62E822777A12}" destId="{EB7BE38C-21CD-4C82-A70E-DC797BE486C2}" srcOrd="2" destOrd="0" parTransId="{4E4F5873-59CB-4EFD-B0D4-595B6AAD787C}" sibTransId="{21711A6F-1A2B-4563-8F34-A0226DFA76E7}"/>
    <dgm:cxn modelId="{F8BE1D0D-374A-48CA-9FF7-828CCDC45656}" type="presOf" srcId="{3D90BB62-D4E0-40DC-B335-62E822777A12}" destId="{41C54A19-228B-4F46-AF7F-FF8BD7781160}" srcOrd="0" destOrd="0" presId="urn:microsoft.com/office/officeart/2005/8/layout/chevron2"/>
    <dgm:cxn modelId="{E974B310-4156-43C3-9B73-D58BF0CF3460}" type="presOf" srcId="{A62E6B70-B3B3-4178-9838-3760C4EE362C}" destId="{8B8E1C95-2E06-4B09-BD03-35EC2D804D0B}" srcOrd="0" destOrd="0" presId="urn:microsoft.com/office/officeart/2005/8/layout/chevron2"/>
    <dgm:cxn modelId="{4BB8C269-E71C-4728-B966-E1210842F399}" type="presOf" srcId="{A430C705-98F6-439C-9695-43C0639FE829}" destId="{D24BC129-05CB-464C-BC16-8AA17E3314A9}" srcOrd="0" destOrd="0" presId="urn:microsoft.com/office/officeart/2005/8/layout/chevron2"/>
    <dgm:cxn modelId="{4B6E6F3F-8ADC-48E7-84F2-7A13D3339FA8}" srcId="{2FC6C38C-55C0-45BC-88B7-5E56CEEDA028}" destId="{155EF4D9-FEE5-4CC4-8109-AFF6F5AE5A96}" srcOrd="1" destOrd="0" parTransId="{78A2DA6C-8F7C-4CEA-BAED-B74C56222FC7}" sibTransId="{850300A3-82C2-446B-AA48-D6DFCCE0C9D8}"/>
    <dgm:cxn modelId="{44D2D29B-0420-4035-BAB8-C943199FDB65}" type="presOf" srcId="{EB7BE38C-21CD-4C82-A70E-DC797BE486C2}" destId="{EFB3879D-AE41-4470-8DAA-5F7A1FC0487A}" srcOrd="0" destOrd="0" presId="urn:microsoft.com/office/officeart/2005/8/layout/chevron2"/>
    <dgm:cxn modelId="{198BE75E-D39F-49A3-B957-33573EB120A4}" srcId="{2FC6C38C-55C0-45BC-88B7-5E56CEEDA028}" destId="{38EB9023-2AF3-435E-B7C6-E6665FA65CF9}" srcOrd="0" destOrd="0" parTransId="{BBC555D1-4915-4660-A250-B2B635E05A1B}" sibTransId="{01C11EF1-035D-4F42-A952-2DC124E9E239}"/>
    <dgm:cxn modelId="{76E2B22D-4472-4FE2-BB57-176D1A1EAE52}" type="presOf" srcId="{6F77F0B2-5139-4383-AED8-C42B12A43D07}" destId="{E10AE476-2C37-458D-893B-0219CC57635A}" srcOrd="0" destOrd="0" presId="urn:microsoft.com/office/officeart/2005/8/layout/chevron2"/>
    <dgm:cxn modelId="{4DEFBCCC-710B-4967-A886-01CD23AD19D2}" srcId="{EB7BE38C-21CD-4C82-A70E-DC797BE486C2}" destId="{AC22BEF3-7DCF-4842-9F0C-B9E23F52A96A}" srcOrd="1" destOrd="0" parTransId="{9E05D2D9-745C-41E8-ADA3-5EDE033FD345}" sibTransId="{143B631F-0562-4A1B-8853-84C1865B92A0}"/>
    <dgm:cxn modelId="{97F52EBE-3B75-46AC-8E27-3046A00E8F26}" srcId="{3D90BB62-D4E0-40DC-B335-62E822777A12}" destId="{2FC6C38C-55C0-45BC-88B7-5E56CEEDA028}" srcOrd="1" destOrd="0" parTransId="{E0414F58-E0AA-406B-B726-3228F01D8505}" sibTransId="{80DA3847-87F2-442B-A7B7-BB99A6B82511}"/>
    <dgm:cxn modelId="{AE90D2F6-502B-496F-A9F4-936B980AE072}" type="presOf" srcId="{AC22BEF3-7DCF-4842-9F0C-B9E23F52A96A}" destId="{E10AE476-2C37-458D-893B-0219CC57635A}" srcOrd="0" destOrd="1" presId="urn:microsoft.com/office/officeart/2005/8/layout/chevron2"/>
    <dgm:cxn modelId="{1B96D2E5-F8DB-48ED-8774-A82C53C8A17F}" type="presParOf" srcId="{41C54A19-228B-4F46-AF7F-FF8BD7781160}" destId="{436D5155-4192-4DB8-A11F-FFB2202E4C8B}" srcOrd="0" destOrd="0" presId="urn:microsoft.com/office/officeart/2005/8/layout/chevron2"/>
    <dgm:cxn modelId="{3CEE7729-2393-4C1E-9D00-59F4BA45D67E}" type="presParOf" srcId="{436D5155-4192-4DB8-A11F-FFB2202E4C8B}" destId="{8B8E1C95-2E06-4B09-BD03-35EC2D804D0B}" srcOrd="0" destOrd="0" presId="urn:microsoft.com/office/officeart/2005/8/layout/chevron2"/>
    <dgm:cxn modelId="{6D9FC970-9BC3-4480-BEE6-174F9D6133CB}" type="presParOf" srcId="{436D5155-4192-4DB8-A11F-FFB2202E4C8B}" destId="{D24BC129-05CB-464C-BC16-8AA17E3314A9}" srcOrd="1" destOrd="0" presId="urn:microsoft.com/office/officeart/2005/8/layout/chevron2"/>
    <dgm:cxn modelId="{2A03FD2A-2079-4A42-BAA3-02C2E6DCC9D4}" type="presParOf" srcId="{41C54A19-228B-4F46-AF7F-FF8BD7781160}" destId="{627EC2F1-43A9-4F52-8D4D-346C7678489B}" srcOrd="1" destOrd="0" presId="urn:microsoft.com/office/officeart/2005/8/layout/chevron2"/>
    <dgm:cxn modelId="{A2B36B1D-9662-4358-942D-8A90EF3F81C0}" type="presParOf" srcId="{41C54A19-228B-4F46-AF7F-FF8BD7781160}" destId="{46BF95E4-E4C3-471E-82F5-C75A749A5BF6}" srcOrd="2" destOrd="0" presId="urn:microsoft.com/office/officeart/2005/8/layout/chevron2"/>
    <dgm:cxn modelId="{1E60A467-8F6A-46CA-834D-8D18DCF4DB34}" type="presParOf" srcId="{46BF95E4-E4C3-471E-82F5-C75A749A5BF6}" destId="{457C1DA0-96B8-4248-9DE2-77FF959B21B2}" srcOrd="0" destOrd="0" presId="urn:microsoft.com/office/officeart/2005/8/layout/chevron2"/>
    <dgm:cxn modelId="{287CB550-8A2B-4AAF-91C8-79888A2C5C6A}" type="presParOf" srcId="{46BF95E4-E4C3-471E-82F5-C75A749A5BF6}" destId="{5AFE19EB-43DF-46BB-97B3-F6B0FDBC55D5}" srcOrd="1" destOrd="0" presId="urn:microsoft.com/office/officeart/2005/8/layout/chevron2"/>
    <dgm:cxn modelId="{0725A75F-BD3C-423C-937F-99A8BA5AB9E2}" type="presParOf" srcId="{41C54A19-228B-4F46-AF7F-FF8BD7781160}" destId="{4CF56E51-EC9A-449A-8C35-F7A48F0B18A0}" srcOrd="3" destOrd="0" presId="urn:microsoft.com/office/officeart/2005/8/layout/chevron2"/>
    <dgm:cxn modelId="{7AE82FF7-1FDD-4152-B11E-11B52A3BC3D7}" type="presParOf" srcId="{41C54A19-228B-4F46-AF7F-FF8BD7781160}" destId="{074B4F37-AB83-4D76-AB84-85AE0ED54B57}" srcOrd="4" destOrd="0" presId="urn:microsoft.com/office/officeart/2005/8/layout/chevron2"/>
    <dgm:cxn modelId="{B8692CCA-BCFD-4C1F-8244-3ABDB528F49C}" type="presParOf" srcId="{074B4F37-AB83-4D76-AB84-85AE0ED54B57}" destId="{EFB3879D-AE41-4470-8DAA-5F7A1FC0487A}" srcOrd="0" destOrd="0" presId="urn:microsoft.com/office/officeart/2005/8/layout/chevron2"/>
    <dgm:cxn modelId="{5427AB2D-386C-4722-B27B-5CEF8D52AA5F}" type="presParOf" srcId="{074B4F37-AB83-4D76-AB84-85AE0ED54B57}" destId="{E10AE476-2C37-458D-893B-0219CC57635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FB360B-97C2-487B-9B53-1A4CF0CB5A6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FA0CE76-5B97-4937-92DF-ED5554D95ABC}">
      <dgm:prSet phldrT="[Text]"/>
      <dgm:spPr/>
      <dgm:t>
        <a:bodyPr/>
        <a:lstStyle/>
        <a:p>
          <a:r>
            <a:rPr lang="en-US" dirty="0" smtClean="0"/>
            <a:t>Helper Functions</a:t>
          </a:r>
          <a:endParaRPr lang="en-US" dirty="0"/>
        </a:p>
      </dgm:t>
    </dgm:pt>
    <dgm:pt modelId="{9CAD044C-B294-47DB-A7C3-6F7F0A17B221}" type="parTrans" cxnId="{415642AD-1255-48B5-ACF5-9CAA4553EFBB}">
      <dgm:prSet/>
      <dgm:spPr/>
      <dgm:t>
        <a:bodyPr/>
        <a:lstStyle/>
        <a:p>
          <a:endParaRPr lang="en-US"/>
        </a:p>
      </dgm:t>
    </dgm:pt>
    <dgm:pt modelId="{AEEF9024-48DB-4D5F-AAC2-5F59B6E588D9}" type="sibTrans" cxnId="{415642AD-1255-48B5-ACF5-9CAA4553EFBB}">
      <dgm:prSet/>
      <dgm:spPr/>
      <dgm:t>
        <a:bodyPr/>
        <a:lstStyle/>
        <a:p>
          <a:endParaRPr lang="en-US"/>
        </a:p>
      </dgm:t>
    </dgm:pt>
    <dgm:pt modelId="{EDDA8F44-30D0-419A-8C1D-C470FDF5E58E}">
      <dgm:prSet phldrT="[Text]"/>
      <dgm:spPr/>
      <dgm:t>
        <a:bodyPr/>
        <a:lstStyle/>
        <a:p>
          <a:r>
            <a:rPr lang="en-US" dirty="0" smtClean="0"/>
            <a:t>Initialized different helper functions to process web scraped HTML tables</a:t>
          </a:r>
          <a:endParaRPr lang="en-US" dirty="0"/>
        </a:p>
      </dgm:t>
    </dgm:pt>
    <dgm:pt modelId="{3F268FC4-0036-497D-9120-3C42AA1978DA}" type="parTrans" cxnId="{65749C67-65B4-434B-B09D-DEFD13E05AE1}">
      <dgm:prSet/>
      <dgm:spPr/>
      <dgm:t>
        <a:bodyPr/>
        <a:lstStyle/>
        <a:p>
          <a:endParaRPr lang="en-US"/>
        </a:p>
      </dgm:t>
    </dgm:pt>
    <dgm:pt modelId="{F12A2D91-6F16-47F7-878D-125DA1146371}" type="sibTrans" cxnId="{65749C67-65B4-434B-B09D-DEFD13E05AE1}">
      <dgm:prSet/>
      <dgm:spPr/>
      <dgm:t>
        <a:bodyPr/>
        <a:lstStyle/>
        <a:p>
          <a:endParaRPr lang="en-US"/>
        </a:p>
      </dgm:t>
    </dgm:pt>
    <dgm:pt modelId="{A558E0CE-4CB9-44F3-9462-A6B2F0D2CCF0}">
      <dgm:prSet phldrT="[Text]"/>
      <dgm:spPr/>
      <dgm:t>
        <a:bodyPr/>
        <a:lstStyle/>
        <a:p>
          <a:endParaRPr lang="en-US" dirty="0"/>
        </a:p>
      </dgm:t>
    </dgm:pt>
    <dgm:pt modelId="{2B8872E1-5C40-4540-A28D-DC218CFA8324}" type="parTrans" cxnId="{EE6F4961-3EFF-4894-BB58-5D2E4BB9F4E9}">
      <dgm:prSet/>
      <dgm:spPr/>
      <dgm:t>
        <a:bodyPr/>
        <a:lstStyle/>
        <a:p>
          <a:endParaRPr lang="en-US"/>
        </a:p>
      </dgm:t>
    </dgm:pt>
    <dgm:pt modelId="{49ABDB2F-7A36-40EC-AE46-0123BF2F4E61}" type="sibTrans" cxnId="{EE6F4961-3EFF-4894-BB58-5D2E4BB9F4E9}">
      <dgm:prSet/>
      <dgm:spPr/>
      <dgm:t>
        <a:bodyPr/>
        <a:lstStyle/>
        <a:p>
          <a:endParaRPr lang="en-US"/>
        </a:p>
      </dgm:t>
    </dgm:pt>
    <dgm:pt modelId="{77504867-3FB6-4280-89BC-DA7836C357E1}">
      <dgm:prSet phldrT="[Text]"/>
      <dgm:spPr/>
      <dgm:t>
        <a:bodyPr/>
        <a:lstStyle/>
        <a:p>
          <a:r>
            <a:rPr lang="en-US" b="0" i="0" dirty="0" smtClean="0"/>
            <a:t>Extract all column/variable names from the HTML table header</a:t>
          </a:r>
          <a:endParaRPr lang="en-US" dirty="0"/>
        </a:p>
      </dgm:t>
    </dgm:pt>
    <dgm:pt modelId="{B9A57A7C-BA0C-4762-BC9D-E9FCF1B99FFC}" type="parTrans" cxnId="{EC159D03-1E0B-4F68-A96E-7E8B80DC96DE}">
      <dgm:prSet/>
      <dgm:spPr/>
      <dgm:t>
        <a:bodyPr/>
        <a:lstStyle/>
        <a:p>
          <a:endParaRPr lang="en-US"/>
        </a:p>
      </dgm:t>
    </dgm:pt>
    <dgm:pt modelId="{8270672D-B49C-4E9E-9175-FF63FD6FB6CD}" type="sibTrans" cxnId="{EC159D03-1E0B-4F68-A96E-7E8B80DC96DE}">
      <dgm:prSet/>
      <dgm:spPr/>
      <dgm:t>
        <a:bodyPr/>
        <a:lstStyle/>
        <a:p>
          <a:endParaRPr lang="en-US"/>
        </a:p>
      </dgm:t>
    </dgm:pt>
    <dgm:pt modelId="{739F2D2E-4FFF-4598-AC74-680F3541B570}">
      <dgm:prSet phldrT="[Text]"/>
      <dgm:spPr/>
      <dgm:t>
        <a:bodyPr/>
        <a:lstStyle/>
        <a:p>
          <a:r>
            <a:rPr lang="en-US" b="0" i="0" dirty="0" smtClean="0"/>
            <a:t>Create a data frame by parsing the launch HTML tables</a:t>
          </a:r>
          <a:endParaRPr lang="en-US" dirty="0"/>
        </a:p>
      </dgm:t>
    </dgm:pt>
    <dgm:pt modelId="{07A7952F-0AE5-4CB0-B21D-38C7EE814D3A}" type="parTrans" cxnId="{5F9EA467-A2FC-4942-8716-607DD0F26249}">
      <dgm:prSet/>
      <dgm:spPr/>
      <dgm:t>
        <a:bodyPr/>
        <a:lstStyle/>
        <a:p>
          <a:endParaRPr lang="en-US"/>
        </a:p>
      </dgm:t>
    </dgm:pt>
    <dgm:pt modelId="{4E6FFA12-3F6C-4F6D-8FDB-662269F5FA5D}" type="sibTrans" cxnId="{5F9EA467-A2FC-4942-8716-607DD0F26249}">
      <dgm:prSet/>
      <dgm:spPr/>
      <dgm:t>
        <a:bodyPr/>
        <a:lstStyle/>
        <a:p>
          <a:endParaRPr lang="en-US"/>
        </a:p>
      </dgm:t>
    </dgm:pt>
    <dgm:pt modelId="{5D932F00-6EC4-40BC-8B00-68B07616CA25}">
      <dgm:prSet phldrT="[Text]"/>
      <dgm:spPr/>
      <dgm:t>
        <a:bodyPr/>
        <a:lstStyle/>
        <a:p>
          <a:r>
            <a:rPr lang="en-US" dirty="0" smtClean="0"/>
            <a:t>Initialized variable for </a:t>
          </a:r>
          <a:r>
            <a:rPr lang="en-US" dirty="0" err="1" smtClean="0"/>
            <a:t>static_url</a:t>
          </a:r>
          <a:r>
            <a:rPr lang="en-US" dirty="0" smtClean="0"/>
            <a:t> and headers to be used in Beautiful Soup </a:t>
          </a:r>
          <a:r>
            <a:rPr lang="en-US" dirty="0" err="1" smtClean="0"/>
            <a:t>ojbect</a:t>
          </a:r>
          <a:endParaRPr lang="en-US" dirty="0"/>
        </a:p>
      </dgm:t>
    </dgm:pt>
    <dgm:pt modelId="{C4D18DBE-E553-4753-BE2A-30F25E76CF3C}" type="parTrans" cxnId="{ACC8ED64-6A8B-4744-80E3-038F8ECC7A04}">
      <dgm:prSet/>
      <dgm:spPr/>
      <dgm:t>
        <a:bodyPr/>
        <a:lstStyle/>
        <a:p>
          <a:endParaRPr lang="en-US"/>
        </a:p>
      </dgm:t>
    </dgm:pt>
    <dgm:pt modelId="{052FD2E7-1B7C-49F0-B749-2E791AAEB5AE}" type="sibTrans" cxnId="{ACC8ED64-6A8B-4744-80E3-038F8ECC7A04}">
      <dgm:prSet/>
      <dgm:spPr/>
      <dgm:t>
        <a:bodyPr/>
        <a:lstStyle/>
        <a:p>
          <a:endParaRPr lang="en-US"/>
        </a:p>
      </dgm:t>
    </dgm:pt>
    <dgm:pt modelId="{6F554B44-808E-4B48-A443-5336C8995A8E}">
      <dgm:prSet phldrT="[Text]"/>
      <dgm:spPr/>
      <dgm:t>
        <a:bodyPr/>
        <a:lstStyle/>
        <a:p>
          <a:r>
            <a:rPr lang="en-US" dirty="0" smtClean="0"/>
            <a:t>Creating </a:t>
          </a:r>
          <a:r>
            <a:rPr lang="en-US" dirty="0" err="1" smtClean="0"/>
            <a:t>Dataframe</a:t>
          </a:r>
          <a:endParaRPr lang="en-US" dirty="0"/>
        </a:p>
      </dgm:t>
    </dgm:pt>
    <dgm:pt modelId="{3789896A-C6FA-48AD-961A-B3D54D4AC7D9}" type="sibTrans" cxnId="{8A72004F-E579-4A62-8A9C-F62E86A8377E}">
      <dgm:prSet/>
      <dgm:spPr/>
      <dgm:t>
        <a:bodyPr/>
        <a:lstStyle/>
        <a:p>
          <a:endParaRPr lang="en-US"/>
        </a:p>
      </dgm:t>
    </dgm:pt>
    <dgm:pt modelId="{73AE42F0-EEA1-41F7-91F9-5D363F129DB7}" type="parTrans" cxnId="{8A72004F-E579-4A62-8A9C-F62E86A8377E}">
      <dgm:prSet/>
      <dgm:spPr/>
      <dgm:t>
        <a:bodyPr/>
        <a:lstStyle/>
        <a:p>
          <a:endParaRPr lang="en-US"/>
        </a:p>
      </dgm:t>
    </dgm:pt>
    <dgm:pt modelId="{1860B56F-2A2A-452F-BA3B-D81C6F7CE053}">
      <dgm:prSet phldrT="[Text]"/>
      <dgm:spPr/>
      <dgm:t>
        <a:bodyPr/>
        <a:lstStyle/>
        <a:p>
          <a:r>
            <a:rPr lang="en-US" dirty="0" smtClean="0"/>
            <a:t>Beautiful Soup</a:t>
          </a:r>
          <a:endParaRPr lang="en-US" dirty="0"/>
        </a:p>
      </dgm:t>
    </dgm:pt>
    <dgm:pt modelId="{42F84189-77ED-4EB9-8DC0-FF5E430779D4}" type="sibTrans" cxnId="{94311E4F-5833-4B2C-B762-DDA4B8320D9E}">
      <dgm:prSet/>
      <dgm:spPr/>
      <dgm:t>
        <a:bodyPr/>
        <a:lstStyle/>
        <a:p>
          <a:endParaRPr lang="en-US"/>
        </a:p>
      </dgm:t>
    </dgm:pt>
    <dgm:pt modelId="{02CB327E-A0C0-46EE-8E2B-34ECC4A3AE55}" type="parTrans" cxnId="{94311E4F-5833-4B2C-B762-DDA4B8320D9E}">
      <dgm:prSet/>
      <dgm:spPr/>
      <dgm:t>
        <a:bodyPr/>
        <a:lstStyle/>
        <a:p>
          <a:endParaRPr lang="en-US"/>
        </a:p>
      </dgm:t>
    </dgm:pt>
    <dgm:pt modelId="{35C019E9-12D2-450E-A98F-6A19060D37BF}">
      <dgm:prSet phldrT="[Text]"/>
      <dgm:spPr/>
      <dgm:t>
        <a:bodyPr/>
        <a:lstStyle/>
        <a:p>
          <a:r>
            <a:rPr lang="en-US" dirty="0" smtClean="0"/>
            <a:t>Initialized Beautiful soup object using the response object.</a:t>
          </a:r>
          <a:endParaRPr lang="en-US" dirty="0"/>
        </a:p>
      </dgm:t>
    </dgm:pt>
    <dgm:pt modelId="{E2A70577-E69A-43AB-B193-665760B29B6B}" type="sibTrans" cxnId="{9AEF946E-F198-4471-BC4D-12DBBB8AF7DF}">
      <dgm:prSet/>
      <dgm:spPr/>
      <dgm:t>
        <a:bodyPr/>
        <a:lstStyle/>
        <a:p>
          <a:endParaRPr lang="en-US"/>
        </a:p>
      </dgm:t>
    </dgm:pt>
    <dgm:pt modelId="{9229C957-E2C8-4538-BF13-021AEDC1797C}" type="parTrans" cxnId="{9AEF946E-F198-4471-BC4D-12DBBB8AF7DF}">
      <dgm:prSet/>
      <dgm:spPr/>
      <dgm:t>
        <a:bodyPr/>
        <a:lstStyle/>
        <a:p>
          <a:endParaRPr lang="en-US"/>
        </a:p>
      </dgm:t>
    </dgm:pt>
    <dgm:pt modelId="{A4CFA8C3-31F6-4226-AEDE-D5D0BE7DE9BD}">
      <dgm:prSet phldrT="[Text]"/>
      <dgm:spPr/>
      <dgm:t>
        <a:bodyPr/>
        <a:lstStyle/>
        <a:p>
          <a:r>
            <a:rPr lang="en-US" dirty="0" smtClean="0"/>
            <a:t>soup = </a:t>
          </a:r>
          <a:r>
            <a:rPr lang="en-US" dirty="0" err="1" smtClean="0"/>
            <a:t>BeautifulSoup</a:t>
          </a:r>
          <a:r>
            <a:rPr lang="en-US" dirty="0" smtClean="0"/>
            <a:t>(response.text,'</a:t>
          </a:r>
          <a:r>
            <a:rPr lang="en-US" dirty="0" err="1" smtClean="0"/>
            <a:t>html.parser</a:t>
          </a:r>
          <a:r>
            <a:rPr lang="en-US" dirty="0" smtClean="0"/>
            <a:t>')</a:t>
          </a:r>
          <a:endParaRPr lang="en-US" dirty="0"/>
        </a:p>
      </dgm:t>
    </dgm:pt>
    <dgm:pt modelId="{6F3A79CF-6E10-473C-B124-AE9C24717726}" type="sibTrans" cxnId="{5DA28DF6-2F88-4908-96B1-FCA60B5E7D66}">
      <dgm:prSet/>
      <dgm:spPr/>
      <dgm:t>
        <a:bodyPr/>
        <a:lstStyle/>
        <a:p>
          <a:endParaRPr lang="en-US"/>
        </a:p>
      </dgm:t>
    </dgm:pt>
    <dgm:pt modelId="{E66233C2-7CC9-4D40-813B-335565D41250}" type="parTrans" cxnId="{5DA28DF6-2F88-4908-96B1-FCA60B5E7D66}">
      <dgm:prSet/>
      <dgm:spPr/>
      <dgm:t>
        <a:bodyPr/>
        <a:lstStyle/>
        <a:p>
          <a:endParaRPr lang="en-US"/>
        </a:p>
      </dgm:t>
    </dgm:pt>
    <dgm:pt modelId="{EBAB8D7A-4127-4220-BAE1-79E4624F24A1}" type="pres">
      <dgm:prSet presAssocID="{41FB360B-97C2-487B-9B53-1A4CF0CB5A6E}" presName="linearFlow" presStyleCnt="0">
        <dgm:presLayoutVars>
          <dgm:dir/>
          <dgm:animLvl val="lvl"/>
          <dgm:resizeHandles val="exact"/>
        </dgm:presLayoutVars>
      </dgm:prSet>
      <dgm:spPr/>
      <dgm:t>
        <a:bodyPr/>
        <a:lstStyle/>
        <a:p>
          <a:endParaRPr lang="en-US"/>
        </a:p>
      </dgm:t>
    </dgm:pt>
    <dgm:pt modelId="{F314AC6B-1E00-4CB3-8836-06F3793A72BD}" type="pres">
      <dgm:prSet presAssocID="{FFA0CE76-5B97-4937-92DF-ED5554D95ABC}" presName="composite" presStyleCnt="0"/>
      <dgm:spPr/>
    </dgm:pt>
    <dgm:pt modelId="{87AB904E-BB83-4CC9-8FB6-B1FFB82A2C98}" type="pres">
      <dgm:prSet presAssocID="{FFA0CE76-5B97-4937-92DF-ED5554D95ABC}" presName="parentText" presStyleLbl="alignNode1" presStyleIdx="0" presStyleCnt="3">
        <dgm:presLayoutVars>
          <dgm:chMax val="1"/>
          <dgm:bulletEnabled val="1"/>
        </dgm:presLayoutVars>
      </dgm:prSet>
      <dgm:spPr/>
      <dgm:t>
        <a:bodyPr/>
        <a:lstStyle/>
        <a:p>
          <a:endParaRPr lang="en-US"/>
        </a:p>
      </dgm:t>
    </dgm:pt>
    <dgm:pt modelId="{2E4A6AB9-F97C-4864-8032-8EFBE1733230}" type="pres">
      <dgm:prSet presAssocID="{FFA0CE76-5B97-4937-92DF-ED5554D95ABC}" presName="descendantText" presStyleLbl="alignAcc1" presStyleIdx="0" presStyleCnt="3">
        <dgm:presLayoutVars>
          <dgm:bulletEnabled val="1"/>
        </dgm:presLayoutVars>
      </dgm:prSet>
      <dgm:spPr/>
      <dgm:t>
        <a:bodyPr/>
        <a:lstStyle/>
        <a:p>
          <a:endParaRPr lang="en-US"/>
        </a:p>
      </dgm:t>
    </dgm:pt>
    <dgm:pt modelId="{251E0514-D4AF-4B7B-8F9D-4A3631C50EFC}" type="pres">
      <dgm:prSet presAssocID="{AEEF9024-48DB-4D5F-AAC2-5F59B6E588D9}" presName="sp" presStyleCnt="0"/>
      <dgm:spPr/>
    </dgm:pt>
    <dgm:pt modelId="{63EA18C3-2F75-43AB-8BC2-6C6DAB939B38}" type="pres">
      <dgm:prSet presAssocID="{1860B56F-2A2A-452F-BA3B-D81C6F7CE053}" presName="composite" presStyleCnt="0"/>
      <dgm:spPr/>
    </dgm:pt>
    <dgm:pt modelId="{575911EF-585A-48E4-86AA-4DC3383EBD4A}" type="pres">
      <dgm:prSet presAssocID="{1860B56F-2A2A-452F-BA3B-D81C6F7CE053}" presName="parentText" presStyleLbl="alignNode1" presStyleIdx="1" presStyleCnt="3">
        <dgm:presLayoutVars>
          <dgm:chMax val="1"/>
          <dgm:bulletEnabled val="1"/>
        </dgm:presLayoutVars>
      </dgm:prSet>
      <dgm:spPr/>
      <dgm:t>
        <a:bodyPr/>
        <a:lstStyle/>
        <a:p>
          <a:endParaRPr lang="en-US"/>
        </a:p>
      </dgm:t>
    </dgm:pt>
    <dgm:pt modelId="{ED786389-F2D9-476F-8BE5-8BFB63DBB47A}" type="pres">
      <dgm:prSet presAssocID="{1860B56F-2A2A-452F-BA3B-D81C6F7CE053}" presName="descendantText" presStyleLbl="alignAcc1" presStyleIdx="1" presStyleCnt="3">
        <dgm:presLayoutVars>
          <dgm:bulletEnabled val="1"/>
        </dgm:presLayoutVars>
      </dgm:prSet>
      <dgm:spPr/>
      <dgm:t>
        <a:bodyPr/>
        <a:lstStyle/>
        <a:p>
          <a:endParaRPr lang="en-US"/>
        </a:p>
      </dgm:t>
    </dgm:pt>
    <dgm:pt modelId="{F1DB1A42-BA0E-4527-94E2-6D28AAC2CA32}" type="pres">
      <dgm:prSet presAssocID="{42F84189-77ED-4EB9-8DC0-FF5E430779D4}" presName="sp" presStyleCnt="0"/>
      <dgm:spPr/>
    </dgm:pt>
    <dgm:pt modelId="{7C86EF67-BC00-486A-9B27-14C2DF7FF086}" type="pres">
      <dgm:prSet presAssocID="{6F554B44-808E-4B48-A443-5336C8995A8E}" presName="composite" presStyleCnt="0"/>
      <dgm:spPr/>
    </dgm:pt>
    <dgm:pt modelId="{411C8258-A799-4B6B-B22C-3BF9044D534E}" type="pres">
      <dgm:prSet presAssocID="{6F554B44-808E-4B48-A443-5336C8995A8E}" presName="parentText" presStyleLbl="alignNode1" presStyleIdx="2" presStyleCnt="3">
        <dgm:presLayoutVars>
          <dgm:chMax val="1"/>
          <dgm:bulletEnabled val="1"/>
        </dgm:presLayoutVars>
      </dgm:prSet>
      <dgm:spPr/>
      <dgm:t>
        <a:bodyPr/>
        <a:lstStyle/>
        <a:p>
          <a:endParaRPr lang="en-US"/>
        </a:p>
      </dgm:t>
    </dgm:pt>
    <dgm:pt modelId="{38DD7C9B-478D-4834-ACE7-1F4C92961830}" type="pres">
      <dgm:prSet presAssocID="{6F554B44-808E-4B48-A443-5336C8995A8E}" presName="descendantText" presStyleLbl="alignAcc1" presStyleIdx="2" presStyleCnt="3">
        <dgm:presLayoutVars>
          <dgm:bulletEnabled val="1"/>
        </dgm:presLayoutVars>
      </dgm:prSet>
      <dgm:spPr/>
      <dgm:t>
        <a:bodyPr/>
        <a:lstStyle/>
        <a:p>
          <a:endParaRPr lang="en-US"/>
        </a:p>
      </dgm:t>
    </dgm:pt>
  </dgm:ptLst>
  <dgm:cxnLst>
    <dgm:cxn modelId="{7BA4467D-263E-4416-AA9D-B4F99746935E}" type="presOf" srcId="{41FB360B-97C2-487B-9B53-1A4CF0CB5A6E}" destId="{EBAB8D7A-4127-4220-BAE1-79E4624F24A1}" srcOrd="0" destOrd="0" presId="urn:microsoft.com/office/officeart/2005/8/layout/chevron2"/>
    <dgm:cxn modelId="{F899D9AD-46AE-4590-89A9-405F6B8EB21B}" type="presOf" srcId="{5D932F00-6EC4-40BC-8B00-68B07616CA25}" destId="{2E4A6AB9-F97C-4864-8032-8EFBE1733230}" srcOrd="0" destOrd="1" presId="urn:microsoft.com/office/officeart/2005/8/layout/chevron2"/>
    <dgm:cxn modelId="{360F47D8-0053-4A5E-8801-0C73A8BE2364}" type="presOf" srcId="{EDDA8F44-30D0-419A-8C1D-C470FDF5E58E}" destId="{2E4A6AB9-F97C-4864-8032-8EFBE1733230}" srcOrd="0" destOrd="0" presId="urn:microsoft.com/office/officeart/2005/8/layout/chevron2"/>
    <dgm:cxn modelId="{E25BF5D9-EDD5-4647-9E3A-9401619D0DAE}" type="presOf" srcId="{739F2D2E-4FFF-4598-AC74-680F3541B570}" destId="{38DD7C9B-478D-4834-ACE7-1F4C92961830}" srcOrd="0" destOrd="1" presId="urn:microsoft.com/office/officeart/2005/8/layout/chevron2"/>
    <dgm:cxn modelId="{65749C67-65B4-434B-B09D-DEFD13E05AE1}" srcId="{FFA0CE76-5B97-4937-92DF-ED5554D95ABC}" destId="{EDDA8F44-30D0-419A-8C1D-C470FDF5E58E}" srcOrd="0" destOrd="0" parTransId="{3F268FC4-0036-497D-9120-3C42AA1978DA}" sibTransId="{F12A2D91-6F16-47F7-878D-125DA1146371}"/>
    <dgm:cxn modelId="{9AEF946E-F198-4471-BC4D-12DBBB8AF7DF}" srcId="{1860B56F-2A2A-452F-BA3B-D81C6F7CE053}" destId="{35C019E9-12D2-450E-A98F-6A19060D37BF}" srcOrd="0" destOrd="0" parTransId="{9229C957-E2C8-4538-BF13-021AEDC1797C}" sibTransId="{E2A70577-E69A-43AB-B193-665760B29B6B}"/>
    <dgm:cxn modelId="{CA084593-4C4D-4C86-9FA4-7D092A1E2234}" type="presOf" srcId="{77504867-3FB6-4280-89BC-DA7836C357E1}" destId="{38DD7C9B-478D-4834-ACE7-1F4C92961830}" srcOrd="0" destOrd="0" presId="urn:microsoft.com/office/officeart/2005/8/layout/chevron2"/>
    <dgm:cxn modelId="{A1E17E37-8543-4BDA-A57F-1BAA0F53D818}" type="presOf" srcId="{6F554B44-808E-4B48-A443-5336C8995A8E}" destId="{411C8258-A799-4B6B-B22C-3BF9044D534E}" srcOrd="0" destOrd="0" presId="urn:microsoft.com/office/officeart/2005/8/layout/chevron2"/>
    <dgm:cxn modelId="{94311E4F-5833-4B2C-B762-DDA4B8320D9E}" srcId="{41FB360B-97C2-487B-9B53-1A4CF0CB5A6E}" destId="{1860B56F-2A2A-452F-BA3B-D81C6F7CE053}" srcOrd="1" destOrd="0" parTransId="{02CB327E-A0C0-46EE-8E2B-34ECC4A3AE55}" sibTransId="{42F84189-77ED-4EB9-8DC0-FF5E430779D4}"/>
    <dgm:cxn modelId="{2A137480-6F8C-4818-B4DB-6C4190BDDD05}" type="presOf" srcId="{A4CFA8C3-31F6-4226-AEDE-D5D0BE7DE9BD}" destId="{ED786389-F2D9-476F-8BE5-8BFB63DBB47A}" srcOrd="0" destOrd="1" presId="urn:microsoft.com/office/officeart/2005/8/layout/chevron2"/>
    <dgm:cxn modelId="{1D16904A-AD81-47EC-83F6-64D7126CCC08}" type="presOf" srcId="{FFA0CE76-5B97-4937-92DF-ED5554D95ABC}" destId="{87AB904E-BB83-4CC9-8FB6-B1FFB82A2C98}" srcOrd="0" destOrd="0" presId="urn:microsoft.com/office/officeart/2005/8/layout/chevron2"/>
    <dgm:cxn modelId="{8A72004F-E579-4A62-8A9C-F62E86A8377E}" srcId="{41FB360B-97C2-487B-9B53-1A4CF0CB5A6E}" destId="{6F554B44-808E-4B48-A443-5336C8995A8E}" srcOrd="2" destOrd="0" parTransId="{73AE42F0-EEA1-41F7-91F9-5D363F129DB7}" sibTransId="{3789896A-C6FA-48AD-961A-B3D54D4AC7D9}"/>
    <dgm:cxn modelId="{5F9EA467-A2FC-4942-8716-607DD0F26249}" srcId="{6F554B44-808E-4B48-A443-5336C8995A8E}" destId="{739F2D2E-4FFF-4598-AC74-680F3541B570}" srcOrd="1" destOrd="0" parTransId="{07A7952F-0AE5-4CB0-B21D-38C7EE814D3A}" sibTransId="{4E6FFA12-3F6C-4F6D-8FDB-662269F5FA5D}"/>
    <dgm:cxn modelId="{EC159D03-1E0B-4F68-A96E-7E8B80DC96DE}" srcId="{6F554B44-808E-4B48-A443-5336C8995A8E}" destId="{77504867-3FB6-4280-89BC-DA7836C357E1}" srcOrd="0" destOrd="0" parTransId="{B9A57A7C-BA0C-4762-BC9D-E9FCF1B99FFC}" sibTransId="{8270672D-B49C-4E9E-9175-FF63FD6FB6CD}"/>
    <dgm:cxn modelId="{415642AD-1255-48B5-ACF5-9CAA4553EFBB}" srcId="{41FB360B-97C2-487B-9B53-1A4CF0CB5A6E}" destId="{FFA0CE76-5B97-4937-92DF-ED5554D95ABC}" srcOrd="0" destOrd="0" parTransId="{9CAD044C-B294-47DB-A7C3-6F7F0A17B221}" sibTransId="{AEEF9024-48DB-4D5F-AAC2-5F59B6E588D9}"/>
    <dgm:cxn modelId="{F9C886A4-3DCC-40DE-90DB-0F66235A7AFF}" type="presOf" srcId="{A558E0CE-4CB9-44F3-9462-A6B2F0D2CCF0}" destId="{2E4A6AB9-F97C-4864-8032-8EFBE1733230}" srcOrd="0" destOrd="2" presId="urn:microsoft.com/office/officeart/2005/8/layout/chevron2"/>
    <dgm:cxn modelId="{EE6F4961-3EFF-4894-BB58-5D2E4BB9F4E9}" srcId="{FFA0CE76-5B97-4937-92DF-ED5554D95ABC}" destId="{A558E0CE-4CB9-44F3-9462-A6B2F0D2CCF0}" srcOrd="2" destOrd="0" parTransId="{2B8872E1-5C40-4540-A28D-DC218CFA8324}" sibTransId="{49ABDB2F-7A36-40EC-AE46-0123BF2F4E61}"/>
    <dgm:cxn modelId="{ACC8ED64-6A8B-4744-80E3-038F8ECC7A04}" srcId="{FFA0CE76-5B97-4937-92DF-ED5554D95ABC}" destId="{5D932F00-6EC4-40BC-8B00-68B07616CA25}" srcOrd="1" destOrd="0" parTransId="{C4D18DBE-E553-4753-BE2A-30F25E76CF3C}" sibTransId="{052FD2E7-1B7C-49F0-B749-2E791AAEB5AE}"/>
    <dgm:cxn modelId="{5DA28DF6-2F88-4908-96B1-FCA60B5E7D66}" srcId="{1860B56F-2A2A-452F-BA3B-D81C6F7CE053}" destId="{A4CFA8C3-31F6-4226-AEDE-D5D0BE7DE9BD}" srcOrd="1" destOrd="0" parTransId="{E66233C2-7CC9-4D40-813B-335565D41250}" sibTransId="{6F3A79CF-6E10-473C-B124-AE9C24717726}"/>
    <dgm:cxn modelId="{459576EA-C1CF-44A4-A175-2756AF79267F}" type="presOf" srcId="{1860B56F-2A2A-452F-BA3B-D81C6F7CE053}" destId="{575911EF-585A-48E4-86AA-4DC3383EBD4A}" srcOrd="0" destOrd="0" presId="urn:microsoft.com/office/officeart/2005/8/layout/chevron2"/>
    <dgm:cxn modelId="{F50BDBA0-A808-4F32-85A9-D1380AD0405C}" type="presOf" srcId="{35C019E9-12D2-450E-A98F-6A19060D37BF}" destId="{ED786389-F2D9-476F-8BE5-8BFB63DBB47A}" srcOrd="0" destOrd="0" presId="urn:microsoft.com/office/officeart/2005/8/layout/chevron2"/>
    <dgm:cxn modelId="{734F3F87-407B-4AF3-A9F6-30CAB86B9519}" type="presParOf" srcId="{EBAB8D7A-4127-4220-BAE1-79E4624F24A1}" destId="{F314AC6B-1E00-4CB3-8836-06F3793A72BD}" srcOrd="0" destOrd="0" presId="urn:microsoft.com/office/officeart/2005/8/layout/chevron2"/>
    <dgm:cxn modelId="{7EE110D1-AB35-40B4-A495-86A2711683C4}" type="presParOf" srcId="{F314AC6B-1E00-4CB3-8836-06F3793A72BD}" destId="{87AB904E-BB83-4CC9-8FB6-B1FFB82A2C98}" srcOrd="0" destOrd="0" presId="urn:microsoft.com/office/officeart/2005/8/layout/chevron2"/>
    <dgm:cxn modelId="{946301D0-3D71-4754-8FAF-01D9ABFB8CAF}" type="presParOf" srcId="{F314AC6B-1E00-4CB3-8836-06F3793A72BD}" destId="{2E4A6AB9-F97C-4864-8032-8EFBE1733230}" srcOrd="1" destOrd="0" presId="urn:microsoft.com/office/officeart/2005/8/layout/chevron2"/>
    <dgm:cxn modelId="{E5D7F5A5-BCE3-4FFF-8953-66059CF655FE}" type="presParOf" srcId="{EBAB8D7A-4127-4220-BAE1-79E4624F24A1}" destId="{251E0514-D4AF-4B7B-8F9D-4A3631C50EFC}" srcOrd="1" destOrd="0" presId="urn:microsoft.com/office/officeart/2005/8/layout/chevron2"/>
    <dgm:cxn modelId="{8042FE05-8D67-41C2-AFBC-1999636AE730}" type="presParOf" srcId="{EBAB8D7A-4127-4220-BAE1-79E4624F24A1}" destId="{63EA18C3-2F75-43AB-8BC2-6C6DAB939B38}" srcOrd="2" destOrd="0" presId="urn:microsoft.com/office/officeart/2005/8/layout/chevron2"/>
    <dgm:cxn modelId="{B0C48350-8F60-409F-A5B0-1BFAD95C8A7C}" type="presParOf" srcId="{63EA18C3-2F75-43AB-8BC2-6C6DAB939B38}" destId="{575911EF-585A-48E4-86AA-4DC3383EBD4A}" srcOrd="0" destOrd="0" presId="urn:microsoft.com/office/officeart/2005/8/layout/chevron2"/>
    <dgm:cxn modelId="{862DC18C-7D90-4C80-B403-3865207DC382}" type="presParOf" srcId="{63EA18C3-2F75-43AB-8BC2-6C6DAB939B38}" destId="{ED786389-F2D9-476F-8BE5-8BFB63DBB47A}" srcOrd="1" destOrd="0" presId="urn:microsoft.com/office/officeart/2005/8/layout/chevron2"/>
    <dgm:cxn modelId="{6E81082E-59EE-49E0-B0B3-891DAC56120E}" type="presParOf" srcId="{EBAB8D7A-4127-4220-BAE1-79E4624F24A1}" destId="{F1DB1A42-BA0E-4527-94E2-6D28AAC2CA32}" srcOrd="3" destOrd="0" presId="urn:microsoft.com/office/officeart/2005/8/layout/chevron2"/>
    <dgm:cxn modelId="{675DC809-B148-4ACD-9DDE-9BF09B989045}" type="presParOf" srcId="{EBAB8D7A-4127-4220-BAE1-79E4624F24A1}" destId="{7C86EF67-BC00-486A-9B27-14C2DF7FF086}" srcOrd="4" destOrd="0" presId="urn:microsoft.com/office/officeart/2005/8/layout/chevron2"/>
    <dgm:cxn modelId="{64C62DD0-83C8-4F48-BEC8-85F7487C0453}" type="presParOf" srcId="{7C86EF67-BC00-486A-9B27-14C2DF7FF086}" destId="{411C8258-A799-4B6B-B22C-3BF9044D534E}" srcOrd="0" destOrd="0" presId="urn:microsoft.com/office/officeart/2005/8/layout/chevron2"/>
    <dgm:cxn modelId="{979190F4-884A-42A7-99E8-FE9938CD52C3}" type="presParOf" srcId="{7C86EF67-BC00-486A-9B27-14C2DF7FF086}" destId="{38DD7C9B-478D-4834-ACE7-1F4C9296183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697A64-7396-4C6A-8A25-5D14FEDE5CF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DC5734BE-AA13-402E-A5A1-62ED0C62784D}">
      <dgm:prSet phldrT="[Text]"/>
      <dgm:spPr/>
      <dgm:t>
        <a:bodyPr/>
        <a:lstStyle/>
        <a:p>
          <a:r>
            <a:rPr lang="en-US" dirty="0" smtClean="0"/>
            <a:t>Number of launches on each site were calculated </a:t>
          </a:r>
          <a:endParaRPr lang="en-US" dirty="0"/>
        </a:p>
      </dgm:t>
    </dgm:pt>
    <dgm:pt modelId="{23C00FFC-7FAD-4248-BC9B-D016D8EA2D50}" type="parTrans" cxnId="{DEA13F6C-5049-4F15-8A26-8C546F07A7DC}">
      <dgm:prSet/>
      <dgm:spPr/>
      <dgm:t>
        <a:bodyPr/>
        <a:lstStyle/>
        <a:p>
          <a:endParaRPr lang="en-US"/>
        </a:p>
      </dgm:t>
    </dgm:pt>
    <dgm:pt modelId="{E1290283-17F4-4568-AB0B-B28789F240BF}" type="sibTrans" cxnId="{DEA13F6C-5049-4F15-8A26-8C546F07A7DC}">
      <dgm:prSet/>
      <dgm:spPr/>
      <dgm:t>
        <a:bodyPr/>
        <a:lstStyle/>
        <a:p>
          <a:endParaRPr lang="en-US"/>
        </a:p>
      </dgm:t>
    </dgm:pt>
    <dgm:pt modelId="{2113FAB3-E066-4A3B-B832-0F6B6458532E}">
      <dgm:prSet phldrT="[Text]"/>
      <dgm:spPr/>
      <dgm:t>
        <a:bodyPr/>
        <a:lstStyle/>
        <a:p>
          <a:r>
            <a:rPr lang="en-US" dirty="0" smtClean="0"/>
            <a:t>Number and occurrences of each orbit were calculated</a:t>
          </a:r>
          <a:endParaRPr lang="en-US" dirty="0"/>
        </a:p>
      </dgm:t>
    </dgm:pt>
    <dgm:pt modelId="{CC454B7D-421F-4E14-ADBD-F223BCCECE3B}" type="parTrans" cxnId="{2FFF28CA-F884-4323-BD7A-60086A84F286}">
      <dgm:prSet/>
      <dgm:spPr/>
      <dgm:t>
        <a:bodyPr/>
        <a:lstStyle/>
        <a:p>
          <a:endParaRPr lang="en-US"/>
        </a:p>
      </dgm:t>
    </dgm:pt>
    <dgm:pt modelId="{0AB4F636-A53A-407E-86C6-A862C37DC403}" type="sibTrans" cxnId="{2FFF28CA-F884-4323-BD7A-60086A84F286}">
      <dgm:prSet/>
      <dgm:spPr/>
      <dgm:t>
        <a:bodyPr/>
        <a:lstStyle/>
        <a:p>
          <a:endParaRPr lang="en-US"/>
        </a:p>
      </dgm:t>
    </dgm:pt>
    <dgm:pt modelId="{63D41CF5-1644-410E-922C-7831022B51F9}">
      <dgm:prSet phldrT="[Text]"/>
      <dgm:spPr/>
      <dgm:t>
        <a:bodyPr/>
        <a:lstStyle/>
        <a:p>
          <a:r>
            <a:rPr lang="en-US" dirty="0" smtClean="0"/>
            <a:t>Created a landing outcome label from outcome column</a:t>
          </a:r>
          <a:endParaRPr lang="en-US" dirty="0"/>
        </a:p>
      </dgm:t>
    </dgm:pt>
    <dgm:pt modelId="{A034A74D-5404-468B-B3CE-3FD2A734DA7C}" type="parTrans" cxnId="{2F6A8105-FCF6-40EC-8A11-3BA7D1FD1671}">
      <dgm:prSet/>
      <dgm:spPr/>
      <dgm:t>
        <a:bodyPr/>
        <a:lstStyle/>
        <a:p>
          <a:endParaRPr lang="en-US"/>
        </a:p>
      </dgm:t>
    </dgm:pt>
    <dgm:pt modelId="{34437BA3-4D92-4406-B200-E4C426ACB474}" type="sibTrans" cxnId="{2F6A8105-FCF6-40EC-8A11-3BA7D1FD1671}">
      <dgm:prSet/>
      <dgm:spPr/>
      <dgm:t>
        <a:bodyPr/>
        <a:lstStyle/>
        <a:p>
          <a:endParaRPr lang="en-US"/>
        </a:p>
      </dgm:t>
    </dgm:pt>
    <dgm:pt modelId="{6D78F8EC-ECEE-4459-B1F2-0BFB471D1E02}" type="pres">
      <dgm:prSet presAssocID="{C6697A64-7396-4C6A-8A25-5D14FEDE5CF3}" presName="outerComposite" presStyleCnt="0">
        <dgm:presLayoutVars>
          <dgm:chMax val="5"/>
          <dgm:dir/>
          <dgm:resizeHandles val="exact"/>
        </dgm:presLayoutVars>
      </dgm:prSet>
      <dgm:spPr/>
    </dgm:pt>
    <dgm:pt modelId="{9103805E-55E0-4D1B-A96B-7C064D982FFE}" type="pres">
      <dgm:prSet presAssocID="{C6697A64-7396-4C6A-8A25-5D14FEDE5CF3}" presName="dummyMaxCanvas" presStyleCnt="0">
        <dgm:presLayoutVars/>
      </dgm:prSet>
      <dgm:spPr/>
    </dgm:pt>
    <dgm:pt modelId="{F8639BAF-A64E-4941-B8BE-EA49C98D603A}" type="pres">
      <dgm:prSet presAssocID="{C6697A64-7396-4C6A-8A25-5D14FEDE5CF3}" presName="ThreeNodes_1" presStyleLbl="node1" presStyleIdx="0" presStyleCnt="3">
        <dgm:presLayoutVars>
          <dgm:bulletEnabled val="1"/>
        </dgm:presLayoutVars>
      </dgm:prSet>
      <dgm:spPr/>
      <dgm:t>
        <a:bodyPr/>
        <a:lstStyle/>
        <a:p>
          <a:endParaRPr lang="en-US"/>
        </a:p>
      </dgm:t>
    </dgm:pt>
    <dgm:pt modelId="{99F53DE6-3BF7-4F65-8BFE-F12145120CA5}" type="pres">
      <dgm:prSet presAssocID="{C6697A64-7396-4C6A-8A25-5D14FEDE5CF3}" presName="ThreeNodes_2" presStyleLbl="node1" presStyleIdx="1" presStyleCnt="3">
        <dgm:presLayoutVars>
          <dgm:bulletEnabled val="1"/>
        </dgm:presLayoutVars>
      </dgm:prSet>
      <dgm:spPr/>
      <dgm:t>
        <a:bodyPr/>
        <a:lstStyle/>
        <a:p>
          <a:endParaRPr lang="en-US"/>
        </a:p>
      </dgm:t>
    </dgm:pt>
    <dgm:pt modelId="{C2C9EF54-5610-488E-A3EE-A4021FDE769A}" type="pres">
      <dgm:prSet presAssocID="{C6697A64-7396-4C6A-8A25-5D14FEDE5CF3}" presName="ThreeNodes_3" presStyleLbl="node1" presStyleIdx="2" presStyleCnt="3">
        <dgm:presLayoutVars>
          <dgm:bulletEnabled val="1"/>
        </dgm:presLayoutVars>
      </dgm:prSet>
      <dgm:spPr/>
      <dgm:t>
        <a:bodyPr/>
        <a:lstStyle/>
        <a:p>
          <a:endParaRPr lang="en-US"/>
        </a:p>
      </dgm:t>
    </dgm:pt>
    <dgm:pt modelId="{337ADD4A-7221-47DF-9B22-1C3AE1EE3BD9}" type="pres">
      <dgm:prSet presAssocID="{C6697A64-7396-4C6A-8A25-5D14FEDE5CF3}" presName="ThreeConn_1-2" presStyleLbl="fgAccFollowNode1" presStyleIdx="0" presStyleCnt="2">
        <dgm:presLayoutVars>
          <dgm:bulletEnabled val="1"/>
        </dgm:presLayoutVars>
      </dgm:prSet>
      <dgm:spPr/>
    </dgm:pt>
    <dgm:pt modelId="{C9265E68-C1DE-4497-B0F4-287A4A06FDF5}" type="pres">
      <dgm:prSet presAssocID="{C6697A64-7396-4C6A-8A25-5D14FEDE5CF3}" presName="ThreeConn_2-3" presStyleLbl="fgAccFollowNode1" presStyleIdx="1" presStyleCnt="2">
        <dgm:presLayoutVars>
          <dgm:bulletEnabled val="1"/>
        </dgm:presLayoutVars>
      </dgm:prSet>
      <dgm:spPr/>
    </dgm:pt>
    <dgm:pt modelId="{7CD6C134-103B-4F21-AF1C-A483516C5D0E}" type="pres">
      <dgm:prSet presAssocID="{C6697A64-7396-4C6A-8A25-5D14FEDE5CF3}" presName="ThreeNodes_1_text" presStyleLbl="node1" presStyleIdx="2" presStyleCnt="3">
        <dgm:presLayoutVars>
          <dgm:bulletEnabled val="1"/>
        </dgm:presLayoutVars>
      </dgm:prSet>
      <dgm:spPr/>
      <dgm:t>
        <a:bodyPr/>
        <a:lstStyle/>
        <a:p>
          <a:endParaRPr lang="en-US"/>
        </a:p>
      </dgm:t>
    </dgm:pt>
    <dgm:pt modelId="{1BD4DEDD-CDD0-475A-A350-2E88AD3362F1}" type="pres">
      <dgm:prSet presAssocID="{C6697A64-7396-4C6A-8A25-5D14FEDE5CF3}" presName="ThreeNodes_2_text" presStyleLbl="node1" presStyleIdx="2" presStyleCnt="3">
        <dgm:presLayoutVars>
          <dgm:bulletEnabled val="1"/>
        </dgm:presLayoutVars>
      </dgm:prSet>
      <dgm:spPr/>
      <dgm:t>
        <a:bodyPr/>
        <a:lstStyle/>
        <a:p>
          <a:endParaRPr lang="en-US"/>
        </a:p>
      </dgm:t>
    </dgm:pt>
    <dgm:pt modelId="{8E92184A-7EE2-4D09-A756-CB2F8041FBFB}" type="pres">
      <dgm:prSet presAssocID="{C6697A64-7396-4C6A-8A25-5D14FEDE5CF3}" presName="ThreeNodes_3_text" presStyleLbl="node1" presStyleIdx="2" presStyleCnt="3">
        <dgm:presLayoutVars>
          <dgm:bulletEnabled val="1"/>
        </dgm:presLayoutVars>
      </dgm:prSet>
      <dgm:spPr/>
      <dgm:t>
        <a:bodyPr/>
        <a:lstStyle/>
        <a:p>
          <a:endParaRPr lang="en-US"/>
        </a:p>
      </dgm:t>
    </dgm:pt>
  </dgm:ptLst>
  <dgm:cxnLst>
    <dgm:cxn modelId="{8357D732-125E-42B7-BCD9-80BAA998EF55}" type="presOf" srcId="{2113FAB3-E066-4A3B-B832-0F6B6458532E}" destId="{99F53DE6-3BF7-4F65-8BFE-F12145120CA5}" srcOrd="0" destOrd="0" presId="urn:microsoft.com/office/officeart/2005/8/layout/vProcess5"/>
    <dgm:cxn modelId="{055EFE48-5B8B-4928-BADC-A96CCAE7FC10}" type="presOf" srcId="{E1290283-17F4-4568-AB0B-B28789F240BF}" destId="{337ADD4A-7221-47DF-9B22-1C3AE1EE3BD9}" srcOrd="0" destOrd="0" presId="urn:microsoft.com/office/officeart/2005/8/layout/vProcess5"/>
    <dgm:cxn modelId="{725877D3-094B-437B-9FE8-822C380466D9}" type="presOf" srcId="{DC5734BE-AA13-402E-A5A1-62ED0C62784D}" destId="{F8639BAF-A64E-4941-B8BE-EA49C98D603A}" srcOrd="0" destOrd="0" presId="urn:microsoft.com/office/officeart/2005/8/layout/vProcess5"/>
    <dgm:cxn modelId="{2FFF28CA-F884-4323-BD7A-60086A84F286}" srcId="{C6697A64-7396-4C6A-8A25-5D14FEDE5CF3}" destId="{2113FAB3-E066-4A3B-B832-0F6B6458532E}" srcOrd="1" destOrd="0" parTransId="{CC454B7D-421F-4E14-ADBD-F223BCCECE3B}" sibTransId="{0AB4F636-A53A-407E-86C6-A862C37DC403}"/>
    <dgm:cxn modelId="{A1B4B9B0-6A57-417E-8251-20629BCD4461}" type="presOf" srcId="{C6697A64-7396-4C6A-8A25-5D14FEDE5CF3}" destId="{6D78F8EC-ECEE-4459-B1F2-0BFB471D1E02}" srcOrd="0" destOrd="0" presId="urn:microsoft.com/office/officeart/2005/8/layout/vProcess5"/>
    <dgm:cxn modelId="{FB5F6D60-DD93-48BB-A2EE-5BE8C6A8DEE9}" type="presOf" srcId="{63D41CF5-1644-410E-922C-7831022B51F9}" destId="{C2C9EF54-5610-488E-A3EE-A4021FDE769A}" srcOrd="0" destOrd="0" presId="urn:microsoft.com/office/officeart/2005/8/layout/vProcess5"/>
    <dgm:cxn modelId="{0A274A17-1871-400D-81C2-81187484CF56}" type="presOf" srcId="{DC5734BE-AA13-402E-A5A1-62ED0C62784D}" destId="{7CD6C134-103B-4F21-AF1C-A483516C5D0E}" srcOrd="1" destOrd="0" presId="urn:microsoft.com/office/officeart/2005/8/layout/vProcess5"/>
    <dgm:cxn modelId="{9CE08106-07F4-4C38-B281-593B4A8121F4}" type="presOf" srcId="{2113FAB3-E066-4A3B-B832-0F6B6458532E}" destId="{1BD4DEDD-CDD0-475A-A350-2E88AD3362F1}" srcOrd="1" destOrd="0" presId="urn:microsoft.com/office/officeart/2005/8/layout/vProcess5"/>
    <dgm:cxn modelId="{2F6A8105-FCF6-40EC-8A11-3BA7D1FD1671}" srcId="{C6697A64-7396-4C6A-8A25-5D14FEDE5CF3}" destId="{63D41CF5-1644-410E-922C-7831022B51F9}" srcOrd="2" destOrd="0" parTransId="{A034A74D-5404-468B-B3CE-3FD2A734DA7C}" sibTransId="{34437BA3-4D92-4406-B200-E4C426ACB474}"/>
    <dgm:cxn modelId="{DEA13F6C-5049-4F15-8A26-8C546F07A7DC}" srcId="{C6697A64-7396-4C6A-8A25-5D14FEDE5CF3}" destId="{DC5734BE-AA13-402E-A5A1-62ED0C62784D}" srcOrd="0" destOrd="0" parTransId="{23C00FFC-7FAD-4248-BC9B-D016D8EA2D50}" sibTransId="{E1290283-17F4-4568-AB0B-B28789F240BF}"/>
    <dgm:cxn modelId="{CA672BED-FAEC-40EF-98E1-A738C2A39336}" type="presOf" srcId="{63D41CF5-1644-410E-922C-7831022B51F9}" destId="{8E92184A-7EE2-4D09-A756-CB2F8041FBFB}" srcOrd="1" destOrd="0" presId="urn:microsoft.com/office/officeart/2005/8/layout/vProcess5"/>
    <dgm:cxn modelId="{B61E0AF0-B0C9-4FFA-BA44-920EE5F0DD32}" type="presOf" srcId="{0AB4F636-A53A-407E-86C6-A862C37DC403}" destId="{C9265E68-C1DE-4497-B0F4-287A4A06FDF5}" srcOrd="0" destOrd="0" presId="urn:microsoft.com/office/officeart/2005/8/layout/vProcess5"/>
    <dgm:cxn modelId="{1CFC2421-B427-4367-B701-AFBD065C8A40}" type="presParOf" srcId="{6D78F8EC-ECEE-4459-B1F2-0BFB471D1E02}" destId="{9103805E-55E0-4D1B-A96B-7C064D982FFE}" srcOrd="0" destOrd="0" presId="urn:microsoft.com/office/officeart/2005/8/layout/vProcess5"/>
    <dgm:cxn modelId="{4134D8E8-1EB3-4B11-9D2B-ADA13DEC35A5}" type="presParOf" srcId="{6D78F8EC-ECEE-4459-B1F2-0BFB471D1E02}" destId="{F8639BAF-A64E-4941-B8BE-EA49C98D603A}" srcOrd="1" destOrd="0" presId="urn:microsoft.com/office/officeart/2005/8/layout/vProcess5"/>
    <dgm:cxn modelId="{D883092B-4E81-4CB3-AD31-00DFD8D38552}" type="presParOf" srcId="{6D78F8EC-ECEE-4459-B1F2-0BFB471D1E02}" destId="{99F53DE6-3BF7-4F65-8BFE-F12145120CA5}" srcOrd="2" destOrd="0" presId="urn:microsoft.com/office/officeart/2005/8/layout/vProcess5"/>
    <dgm:cxn modelId="{94216827-2C79-4AB1-AA4B-C4673D4EA875}" type="presParOf" srcId="{6D78F8EC-ECEE-4459-B1F2-0BFB471D1E02}" destId="{C2C9EF54-5610-488E-A3EE-A4021FDE769A}" srcOrd="3" destOrd="0" presId="urn:microsoft.com/office/officeart/2005/8/layout/vProcess5"/>
    <dgm:cxn modelId="{05F0E008-AFF5-4335-9CEB-E4A44A01C056}" type="presParOf" srcId="{6D78F8EC-ECEE-4459-B1F2-0BFB471D1E02}" destId="{337ADD4A-7221-47DF-9B22-1C3AE1EE3BD9}" srcOrd="4" destOrd="0" presId="urn:microsoft.com/office/officeart/2005/8/layout/vProcess5"/>
    <dgm:cxn modelId="{03060803-22B5-47F1-9854-67B7C31DA32D}" type="presParOf" srcId="{6D78F8EC-ECEE-4459-B1F2-0BFB471D1E02}" destId="{C9265E68-C1DE-4497-B0F4-287A4A06FDF5}" srcOrd="5" destOrd="0" presId="urn:microsoft.com/office/officeart/2005/8/layout/vProcess5"/>
    <dgm:cxn modelId="{0A5856A7-3E5D-436B-A480-E7BD93D1FC20}" type="presParOf" srcId="{6D78F8EC-ECEE-4459-B1F2-0BFB471D1E02}" destId="{7CD6C134-103B-4F21-AF1C-A483516C5D0E}" srcOrd="6" destOrd="0" presId="urn:microsoft.com/office/officeart/2005/8/layout/vProcess5"/>
    <dgm:cxn modelId="{AC3FE418-5E8C-4D69-BA5F-36201AF5EF23}" type="presParOf" srcId="{6D78F8EC-ECEE-4459-B1F2-0BFB471D1E02}" destId="{1BD4DEDD-CDD0-475A-A350-2E88AD3362F1}" srcOrd="7" destOrd="0" presId="urn:microsoft.com/office/officeart/2005/8/layout/vProcess5"/>
    <dgm:cxn modelId="{28B4C946-0F95-455B-BEA6-AC0B66B4F865}" type="presParOf" srcId="{6D78F8EC-ECEE-4459-B1F2-0BFB471D1E02}" destId="{8E92184A-7EE2-4D09-A756-CB2F8041FBF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25D25F-3E6C-4FFE-827E-2190B7913254}"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1DA1A821-69AB-41E3-B683-B78CBB442AF5}">
      <dgm:prSet phldrT="[Text]"/>
      <dgm:spPr/>
      <dgm:t>
        <a:bodyPr/>
        <a:lstStyle/>
        <a:p>
          <a:r>
            <a:rPr lang="en-US" dirty="0" smtClean="0"/>
            <a:t>Standard scaling the training dataset</a:t>
          </a:r>
          <a:endParaRPr lang="en-US" dirty="0"/>
        </a:p>
      </dgm:t>
    </dgm:pt>
    <dgm:pt modelId="{002D8525-0A75-4C18-9E63-B06C12A22DE8}" type="parTrans" cxnId="{BA6E152C-ECAD-40AF-92F1-834DB2CA4A6B}">
      <dgm:prSet/>
      <dgm:spPr/>
      <dgm:t>
        <a:bodyPr/>
        <a:lstStyle/>
        <a:p>
          <a:endParaRPr lang="en-US"/>
        </a:p>
      </dgm:t>
    </dgm:pt>
    <dgm:pt modelId="{16502788-9B50-4221-AA9F-9D3B1D1A1C17}" type="sibTrans" cxnId="{BA6E152C-ECAD-40AF-92F1-834DB2CA4A6B}">
      <dgm:prSet/>
      <dgm:spPr/>
      <dgm:t>
        <a:bodyPr/>
        <a:lstStyle/>
        <a:p>
          <a:endParaRPr lang="en-US"/>
        </a:p>
      </dgm:t>
    </dgm:pt>
    <dgm:pt modelId="{5EFDE833-9942-4BFF-BCF8-C2783A7682C3}">
      <dgm:prSet phldrT="[Text]"/>
      <dgm:spPr/>
      <dgm:t>
        <a:bodyPr/>
        <a:lstStyle/>
        <a:p>
          <a:r>
            <a:rPr lang="en-US" dirty="0" smtClean="0"/>
            <a:t>Initialized the model </a:t>
          </a:r>
          <a:endParaRPr lang="en-US" dirty="0"/>
        </a:p>
      </dgm:t>
    </dgm:pt>
    <dgm:pt modelId="{6EC968D8-3E27-4489-B2BB-B466A52FF80A}" type="parTrans" cxnId="{2445B5D9-759C-4986-9E7E-192C695B7048}">
      <dgm:prSet/>
      <dgm:spPr/>
      <dgm:t>
        <a:bodyPr/>
        <a:lstStyle/>
        <a:p>
          <a:endParaRPr lang="en-US"/>
        </a:p>
      </dgm:t>
    </dgm:pt>
    <dgm:pt modelId="{44748A22-AD82-46E5-98BD-B076A7621F6E}" type="sibTrans" cxnId="{2445B5D9-759C-4986-9E7E-192C695B7048}">
      <dgm:prSet/>
      <dgm:spPr/>
      <dgm:t>
        <a:bodyPr/>
        <a:lstStyle/>
        <a:p>
          <a:endParaRPr lang="en-US"/>
        </a:p>
      </dgm:t>
    </dgm:pt>
    <dgm:pt modelId="{8F2E5C7B-8A7A-4550-B9DB-DE3A9E5B50E1}">
      <dgm:prSet phldrT="[Text]"/>
      <dgm:spPr/>
      <dgm:t>
        <a:bodyPr/>
        <a:lstStyle/>
        <a:p>
          <a:r>
            <a:rPr lang="en-US" dirty="0" err="1" smtClean="0"/>
            <a:t>grid_obj.fit</a:t>
          </a:r>
          <a:r>
            <a:rPr lang="en-US" dirty="0" smtClean="0"/>
            <a:t>(</a:t>
          </a:r>
          <a:r>
            <a:rPr lang="en-US" dirty="0" err="1" smtClean="0"/>
            <a:t>X_train,y_train</a:t>
          </a:r>
          <a:r>
            <a:rPr lang="en-US" dirty="0" smtClean="0"/>
            <a:t>)</a:t>
          </a:r>
          <a:endParaRPr lang="en-US" dirty="0"/>
        </a:p>
      </dgm:t>
    </dgm:pt>
    <dgm:pt modelId="{67243DAF-0090-47E0-B3BC-D65090DCFB06}" type="parTrans" cxnId="{40AF5349-F727-42E8-ADBD-A9CC299FF401}">
      <dgm:prSet/>
      <dgm:spPr/>
      <dgm:t>
        <a:bodyPr/>
        <a:lstStyle/>
        <a:p>
          <a:endParaRPr lang="en-US"/>
        </a:p>
      </dgm:t>
    </dgm:pt>
    <dgm:pt modelId="{01F46B9B-E6FC-4991-B8C3-A5C2C76E409D}" type="sibTrans" cxnId="{40AF5349-F727-42E8-ADBD-A9CC299FF401}">
      <dgm:prSet/>
      <dgm:spPr/>
      <dgm:t>
        <a:bodyPr/>
        <a:lstStyle/>
        <a:p>
          <a:endParaRPr lang="en-US"/>
        </a:p>
      </dgm:t>
    </dgm:pt>
    <dgm:pt modelId="{BF82AFE5-B72F-4A6D-BDE5-4608D4B965DF}">
      <dgm:prSet phldrT="[Text]"/>
      <dgm:spPr/>
      <dgm:t>
        <a:bodyPr/>
        <a:lstStyle/>
        <a:p>
          <a:r>
            <a:rPr lang="en-US" dirty="0" smtClean="0"/>
            <a:t>Initialized </a:t>
          </a:r>
          <a:r>
            <a:rPr lang="en-US" dirty="0" err="1" smtClean="0"/>
            <a:t>grid_obj</a:t>
          </a:r>
          <a:r>
            <a:rPr lang="en-US" dirty="0" smtClean="0"/>
            <a:t>=</a:t>
          </a:r>
          <a:r>
            <a:rPr lang="en-US" dirty="0" err="1" smtClean="0"/>
            <a:t>GridSearchCV</a:t>
          </a:r>
          <a:r>
            <a:rPr lang="en-US" dirty="0" smtClean="0"/>
            <a:t>()</a:t>
          </a:r>
          <a:endParaRPr lang="en-US" dirty="0"/>
        </a:p>
      </dgm:t>
    </dgm:pt>
    <dgm:pt modelId="{C2C91FCD-9FAE-4566-A9F1-640B6F19C947}" type="parTrans" cxnId="{5C1C3E51-2685-44EF-B68F-9743A9CF91C1}">
      <dgm:prSet/>
      <dgm:spPr/>
      <dgm:t>
        <a:bodyPr/>
        <a:lstStyle/>
        <a:p>
          <a:endParaRPr lang="en-US"/>
        </a:p>
      </dgm:t>
    </dgm:pt>
    <dgm:pt modelId="{0FCAE238-DAB8-4779-B1AB-278B2122652E}" type="sibTrans" cxnId="{5C1C3E51-2685-44EF-B68F-9743A9CF91C1}">
      <dgm:prSet/>
      <dgm:spPr/>
      <dgm:t>
        <a:bodyPr/>
        <a:lstStyle/>
        <a:p>
          <a:endParaRPr lang="en-US"/>
        </a:p>
      </dgm:t>
    </dgm:pt>
    <dgm:pt modelId="{E6C032AA-ECC7-43F8-83E7-23BAFD236ABC}">
      <dgm:prSet phldrT="[Text]"/>
      <dgm:spPr/>
      <dgm:t>
        <a:bodyPr/>
        <a:lstStyle/>
        <a:p>
          <a:r>
            <a:rPr lang="en-US" dirty="0" smtClean="0"/>
            <a:t>Initialized the parameters </a:t>
          </a:r>
          <a:endParaRPr lang="en-US" dirty="0"/>
        </a:p>
      </dgm:t>
    </dgm:pt>
    <dgm:pt modelId="{FF4A0C05-9AEC-4A24-AC4B-809C47AA8E01}" type="parTrans" cxnId="{FC89461F-B17A-4E99-BC29-107D00B14344}">
      <dgm:prSet/>
      <dgm:spPr/>
      <dgm:t>
        <a:bodyPr/>
        <a:lstStyle/>
        <a:p>
          <a:endParaRPr lang="en-US"/>
        </a:p>
      </dgm:t>
    </dgm:pt>
    <dgm:pt modelId="{A461E5F6-6F1C-4DBE-A058-54892BEE8FCC}" type="sibTrans" cxnId="{FC89461F-B17A-4E99-BC29-107D00B14344}">
      <dgm:prSet/>
      <dgm:spPr/>
      <dgm:t>
        <a:bodyPr/>
        <a:lstStyle/>
        <a:p>
          <a:endParaRPr lang="en-US"/>
        </a:p>
      </dgm:t>
    </dgm:pt>
    <dgm:pt modelId="{41B59A36-3FCA-4ED4-917B-9FA0F5924964}">
      <dgm:prSet phldrT="[Text]"/>
      <dgm:spPr/>
      <dgm:t>
        <a:bodyPr/>
        <a:lstStyle/>
        <a:p>
          <a:r>
            <a:rPr lang="en-US" dirty="0" smtClean="0"/>
            <a:t>Calculated the best score and best parameters for </a:t>
          </a:r>
          <a:r>
            <a:rPr lang="en-US" dirty="0" err="1" smtClean="0"/>
            <a:t>grid_object</a:t>
          </a:r>
          <a:r>
            <a:rPr lang="en-US" dirty="0" smtClean="0"/>
            <a:t> for that particular model</a:t>
          </a:r>
          <a:endParaRPr lang="en-US" dirty="0"/>
        </a:p>
      </dgm:t>
    </dgm:pt>
    <dgm:pt modelId="{EECA676D-8F47-4089-BE3A-6556B9CB89FF}" type="parTrans" cxnId="{44C73EC5-5793-4692-BA36-893C19B85A8F}">
      <dgm:prSet/>
      <dgm:spPr/>
      <dgm:t>
        <a:bodyPr/>
        <a:lstStyle/>
        <a:p>
          <a:endParaRPr lang="en-US"/>
        </a:p>
      </dgm:t>
    </dgm:pt>
    <dgm:pt modelId="{186BF935-4764-4319-B382-D222209EAD63}" type="sibTrans" cxnId="{44C73EC5-5793-4692-BA36-893C19B85A8F}">
      <dgm:prSet/>
      <dgm:spPr/>
      <dgm:t>
        <a:bodyPr/>
        <a:lstStyle/>
        <a:p>
          <a:endParaRPr lang="en-US"/>
        </a:p>
      </dgm:t>
    </dgm:pt>
    <dgm:pt modelId="{F3A45341-5193-4D5F-95C1-9C0F29C7FE93}">
      <dgm:prSet phldrT="[Text]"/>
      <dgm:spPr/>
      <dgm:t>
        <a:bodyPr/>
        <a:lstStyle/>
        <a:p>
          <a:r>
            <a:rPr lang="en-US" dirty="0" smtClean="0"/>
            <a:t>Predicted the model using test dataset </a:t>
          </a:r>
          <a:endParaRPr lang="en-US" dirty="0"/>
        </a:p>
      </dgm:t>
    </dgm:pt>
    <dgm:pt modelId="{B47AD7C4-231F-447A-A7E7-7B7A37C2FC97}" type="parTrans" cxnId="{7D1CE405-ACF6-469E-8372-E682945803D7}">
      <dgm:prSet/>
      <dgm:spPr/>
      <dgm:t>
        <a:bodyPr/>
        <a:lstStyle/>
        <a:p>
          <a:endParaRPr lang="en-US"/>
        </a:p>
      </dgm:t>
    </dgm:pt>
    <dgm:pt modelId="{639CFE78-F1EE-4865-B256-9ECEDFC473D3}" type="sibTrans" cxnId="{7D1CE405-ACF6-469E-8372-E682945803D7}">
      <dgm:prSet/>
      <dgm:spPr/>
      <dgm:t>
        <a:bodyPr/>
        <a:lstStyle/>
        <a:p>
          <a:endParaRPr lang="en-US"/>
        </a:p>
      </dgm:t>
    </dgm:pt>
    <dgm:pt modelId="{CECE35E5-8545-4E75-B5FA-B7C68C5E67B9}">
      <dgm:prSet phldrT="[Text]"/>
      <dgm:spPr/>
      <dgm:t>
        <a:bodyPr/>
        <a:lstStyle/>
        <a:p>
          <a:r>
            <a:rPr lang="en-US" dirty="0" smtClean="0"/>
            <a:t>Generated Confusion Matrix for the model evaluation</a:t>
          </a:r>
          <a:endParaRPr lang="en-US" dirty="0"/>
        </a:p>
      </dgm:t>
    </dgm:pt>
    <dgm:pt modelId="{64F713AF-D7E4-4028-AE0E-FC697EB2121C}" type="parTrans" cxnId="{33302D94-304D-4A40-AF3C-0E768E2804E7}">
      <dgm:prSet/>
      <dgm:spPr/>
      <dgm:t>
        <a:bodyPr/>
        <a:lstStyle/>
        <a:p>
          <a:endParaRPr lang="en-US"/>
        </a:p>
      </dgm:t>
    </dgm:pt>
    <dgm:pt modelId="{5971E7B3-5A96-4EBF-8235-D6D1E2948121}" type="sibTrans" cxnId="{33302D94-304D-4A40-AF3C-0E768E2804E7}">
      <dgm:prSet/>
      <dgm:spPr/>
      <dgm:t>
        <a:bodyPr/>
        <a:lstStyle/>
        <a:p>
          <a:endParaRPr lang="en-US"/>
        </a:p>
      </dgm:t>
    </dgm:pt>
    <dgm:pt modelId="{7A91292B-AB65-4555-AE6E-8A0B94855BD4}">
      <dgm:prSet phldrT="[Text]"/>
      <dgm:spPr/>
      <dgm:t>
        <a:bodyPr/>
        <a:lstStyle/>
        <a:p>
          <a:r>
            <a:rPr lang="en-US" dirty="0" smtClean="0"/>
            <a:t>Split the data into training and testing dataset </a:t>
          </a:r>
          <a:endParaRPr lang="en-US" dirty="0"/>
        </a:p>
      </dgm:t>
    </dgm:pt>
    <dgm:pt modelId="{E0325DFE-1ABE-46D8-A4B8-1DA6208438AE}" type="sibTrans" cxnId="{4794A029-4B0D-4C48-B9F0-4C74D0BBA0F0}">
      <dgm:prSet/>
      <dgm:spPr/>
      <dgm:t>
        <a:bodyPr/>
        <a:lstStyle/>
        <a:p>
          <a:endParaRPr lang="en-US"/>
        </a:p>
      </dgm:t>
    </dgm:pt>
    <dgm:pt modelId="{191A6CAF-9E50-40A5-A667-06ABE4B9A683}" type="parTrans" cxnId="{4794A029-4B0D-4C48-B9F0-4C74D0BBA0F0}">
      <dgm:prSet/>
      <dgm:spPr/>
      <dgm:t>
        <a:bodyPr/>
        <a:lstStyle/>
        <a:p>
          <a:endParaRPr lang="en-US"/>
        </a:p>
      </dgm:t>
    </dgm:pt>
    <dgm:pt modelId="{DCC1904A-9A70-48E1-9026-4FAEC24B8A1D}" type="pres">
      <dgm:prSet presAssocID="{F225D25F-3E6C-4FFE-827E-2190B7913254}" presName="Name0" presStyleCnt="0">
        <dgm:presLayoutVars>
          <dgm:dir/>
          <dgm:resizeHandles/>
        </dgm:presLayoutVars>
      </dgm:prSet>
      <dgm:spPr/>
    </dgm:pt>
    <dgm:pt modelId="{08583403-28D4-46C5-98E0-959CA23FD300}" type="pres">
      <dgm:prSet presAssocID="{1DA1A821-69AB-41E3-B683-B78CBB442AF5}" presName="compNode" presStyleCnt="0"/>
      <dgm:spPr/>
    </dgm:pt>
    <dgm:pt modelId="{E8CA0B60-5A0A-40B4-A0FC-0995CD84C656}" type="pres">
      <dgm:prSet presAssocID="{1DA1A821-69AB-41E3-B683-B78CBB442AF5}" presName="dummyConnPt" presStyleCnt="0"/>
      <dgm:spPr/>
    </dgm:pt>
    <dgm:pt modelId="{5839EFE2-2488-4234-BD44-198B2D520BB9}" type="pres">
      <dgm:prSet presAssocID="{1DA1A821-69AB-41E3-B683-B78CBB442AF5}" presName="node" presStyleLbl="node1" presStyleIdx="0" presStyleCnt="9">
        <dgm:presLayoutVars>
          <dgm:bulletEnabled val="1"/>
        </dgm:presLayoutVars>
      </dgm:prSet>
      <dgm:spPr/>
      <dgm:t>
        <a:bodyPr/>
        <a:lstStyle/>
        <a:p>
          <a:endParaRPr lang="en-US"/>
        </a:p>
      </dgm:t>
    </dgm:pt>
    <dgm:pt modelId="{BB449310-4DB7-406B-8C81-01CDF5344C94}" type="pres">
      <dgm:prSet presAssocID="{16502788-9B50-4221-AA9F-9D3B1D1A1C17}" presName="sibTrans" presStyleLbl="bgSibTrans2D1" presStyleIdx="0" presStyleCnt="8"/>
      <dgm:spPr/>
    </dgm:pt>
    <dgm:pt modelId="{45A44C20-66E7-4DCA-A26B-E582D9DDE3C8}" type="pres">
      <dgm:prSet presAssocID="{7A91292B-AB65-4555-AE6E-8A0B94855BD4}" presName="compNode" presStyleCnt="0"/>
      <dgm:spPr/>
    </dgm:pt>
    <dgm:pt modelId="{751CEA58-B189-4C3D-AA71-980BE580DC49}" type="pres">
      <dgm:prSet presAssocID="{7A91292B-AB65-4555-AE6E-8A0B94855BD4}" presName="dummyConnPt" presStyleCnt="0"/>
      <dgm:spPr/>
    </dgm:pt>
    <dgm:pt modelId="{E3D52206-8C7A-4958-86A8-670CD42AF8C2}" type="pres">
      <dgm:prSet presAssocID="{7A91292B-AB65-4555-AE6E-8A0B94855BD4}" presName="node" presStyleLbl="node1" presStyleIdx="1" presStyleCnt="9">
        <dgm:presLayoutVars>
          <dgm:bulletEnabled val="1"/>
        </dgm:presLayoutVars>
      </dgm:prSet>
      <dgm:spPr/>
      <dgm:t>
        <a:bodyPr/>
        <a:lstStyle/>
        <a:p>
          <a:endParaRPr lang="en-US"/>
        </a:p>
      </dgm:t>
    </dgm:pt>
    <dgm:pt modelId="{085C2330-99D7-4E5D-937F-D0ACE0DA51E7}" type="pres">
      <dgm:prSet presAssocID="{E0325DFE-1ABE-46D8-A4B8-1DA6208438AE}" presName="sibTrans" presStyleLbl="bgSibTrans2D1" presStyleIdx="1" presStyleCnt="8"/>
      <dgm:spPr/>
    </dgm:pt>
    <dgm:pt modelId="{85108DB8-D199-4BBE-B215-64BC95087E57}" type="pres">
      <dgm:prSet presAssocID="{5EFDE833-9942-4BFF-BCF8-C2783A7682C3}" presName="compNode" presStyleCnt="0"/>
      <dgm:spPr/>
    </dgm:pt>
    <dgm:pt modelId="{B0E6D281-BE94-4E39-9721-EB1D3FE6661F}" type="pres">
      <dgm:prSet presAssocID="{5EFDE833-9942-4BFF-BCF8-C2783A7682C3}" presName="dummyConnPt" presStyleCnt="0"/>
      <dgm:spPr/>
    </dgm:pt>
    <dgm:pt modelId="{1FAE7DC8-FE7C-4E5F-886B-007EC77E63F5}" type="pres">
      <dgm:prSet presAssocID="{5EFDE833-9942-4BFF-BCF8-C2783A7682C3}" presName="node" presStyleLbl="node1" presStyleIdx="2" presStyleCnt="9">
        <dgm:presLayoutVars>
          <dgm:bulletEnabled val="1"/>
        </dgm:presLayoutVars>
      </dgm:prSet>
      <dgm:spPr/>
      <dgm:t>
        <a:bodyPr/>
        <a:lstStyle/>
        <a:p>
          <a:endParaRPr lang="en-US"/>
        </a:p>
      </dgm:t>
    </dgm:pt>
    <dgm:pt modelId="{A45C6FEC-1374-4BB9-A5B9-8181252FEF87}" type="pres">
      <dgm:prSet presAssocID="{44748A22-AD82-46E5-98BD-B076A7621F6E}" presName="sibTrans" presStyleLbl="bgSibTrans2D1" presStyleIdx="2" presStyleCnt="8"/>
      <dgm:spPr/>
    </dgm:pt>
    <dgm:pt modelId="{A82766DB-EE6A-4F9A-B13C-7456640E5415}" type="pres">
      <dgm:prSet presAssocID="{8F2E5C7B-8A7A-4550-B9DB-DE3A9E5B50E1}" presName="compNode" presStyleCnt="0"/>
      <dgm:spPr/>
    </dgm:pt>
    <dgm:pt modelId="{87752B79-A9B4-4CE9-BDA6-2F198C216778}" type="pres">
      <dgm:prSet presAssocID="{8F2E5C7B-8A7A-4550-B9DB-DE3A9E5B50E1}" presName="dummyConnPt" presStyleCnt="0"/>
      <dgm:spPr/>
    </dgm:pt>
    <dgm:pt modelId="{FEC20933-D902-4A88-B9BB-DD6D9FF755B9}" type="pres">
      <dgm:prSet presAssocID="{8F2E5C7B-8A7A-4550-B9DB-DE3A9E5B50E1}" presName="node" presStyleLbl="node1" presStyleIdx="3" presStyleCnt="9">
        <dgm:presLayoutVars>
          <dgm:bulletEnabled val="1"/>
        </dgm:presLayoutVars>
      </dgm:prSet>
      <dgm:spPr/>
      <dgm:t>
        <a:bodyPr/>
        <a:lstStyle/>
        <a:p>
          <a:endParaRPr lang="en-US"/>
        </a:p>
      </dgm:t>
    </dgm:pt>
    <dgm:pt modelId="{F3C378B4-9CE2-499E-8920-257C97769B9A}" type="pres">
      <dgm:prSet presAssocID="{01F46B9B-E6FC-4991-B8C3-A5C2C76E409D}" presName="sibTrans" presStyleLbl="bgSibTrans2D1" presStyleIdx="3" presStyleCnt="8"/>
      <dgm:spPr/>
    </dgm:pt>
    <dgm:pt modelId="{B3AC67B9-81FA-4FA9-B72E-23F81F385839}" type="pres">
      <dgm:prSet presAssocID="{BF82AFE5-B72F-4A6D-BDE5-4608D4B965DF}" presName="compNode" presStyleCnt="0"/>
      <dgm:spPr/>
    </dgm:pt>
    <dgm:pt modelId="{E6F0257E-ABB9-444C-9E25-9E31D91020B2}" type="pres">
      <dgm:prSet presAssocID="{BF82AFE5-B72F-4A6D-BDE5-4608D4B965DF}" presName="dummyConnPt" presStyleCnt="0"/>
      <dgm:spPr/>
    </dgm:pt>
    <dgm:pt modelId="{29E6DACB-894E-43D6-A2EC-15206462655F}" type="pres">
      <dgm:prSet presAssocID="{BF82AFE5-B72F-4A6D-BDE5-4608D4B965DF}" presName="node" presStyleLbl="node1" presStyleIdx="4" presStyleCnt="9">
        <dgm:presLayoutVars>
          <dgm:bulletEnabled val="1"/>
        </dgm:presLayoutVars>
      </dgm:prSet>
      <dgm:spPr/>
      <dgm:t>
        <a:bodyPr/>
        <a:lstStyle/>
        <a:p>
          <a:endParaRPr lang="en-US"/>
        </a:p>
      </dgm:t>
    </dgm:pt>
    <dgm:pt modelId="{E970153A-A8A2-43A9-A544-52FFA5621564}" type="pres">
      <dgm:prSet presAssocID="{0FCAE238-DAB8-4779-B1AB-278B2122652E}" presName="sibTrans" presStyleLbl="bgSibTrans2D1" presStyleIdx="4" presStyleCnt="8"/>
      <dgm:spPr/>
    </dgm:pt>
    <dgm:pt modelId="{2D7E1B21-581E-44D8-881F-D65CE1CF4A24}" type="pres">
      <dgm:prSet presAssocID="{E6C032AA-ECC7-43F8-83E7-23BAFD236ABC}" presName="compNode" presStyleCnt="0"/>
      <dgm:spPr/>
    </dgm:pt>
    <dgm:pt modelId="{C885689A-1FCF-44A1-AAFE-4C4170CE8E58}" type="pres">
      <dgm:prSet presAssocID="{E6C032AA-ECC7-43F8-83E7-23BAFD236ABC}" presName="dummyConnPt" presStyleCnt="0"/>
      <dgm:spPr/>
    </dgm:pt>
    <dgm:pt modelId="{9AB07A06-4471-471F-B12C-CBB9D5261387}" type="pres">
      <dgm:prSet presAssocID="{E6C032AA-ECC7-43F8-83E7-23BAFD236ABC}" presName="node" presStyleLbl="node1" presStyleIdx="5" presStyleCnt="9">
        <dgm:presLayoutVars>
          <dgm:bulletEnabled val="1"/>
        </dgm:presLayoutVars>
      </dgm:prSet>
      <dgm:spPr/>
      <dgm:t>
        <a:bodyPr/>
        <a:lstStyle/>
        <a:p>
          <a:endParaRPr lang="en-US"/>
        </a:p>
      </dgm:t>
    </dgm:pt>
    <dgm:pt modelId="{E78B3F4D-43C0-4BAF-82DD-C774039A3209}" type="pres">
      <dgm:prSet presAssocID="{A461E5F6-6F1C-4DBE-A058-54892BEE8FCC}" presName="sibTrans" presStyleLbl="bgSibTrans2D1" presStyleIdx="5" presStyleCnt="8"/>
      <dgm:spPr/>
    </dgm:pt>
    <dgm:pt modelId="{BB885F18-5A91-4049-8A10-8F1DDFFB3F34}" type="pres">
      <dgm:prSet presAssocID="{41B59A36-3FCA-4ED4-917B-9FA0F5924964}" presName="compNode" presStyleCnt="0"/>
      <dgm:spPr/>
    </dgm:pt>
    <dgm:pt modelId="{4B5C8D4B-39B5-46B3-9A88-8738F3A7D585}" type="pres">
      <dgm:prSet presAssocID="{41B59A36-3FCA-4ED4-917B-9FA0F5924964}" presName="dummyConnPt" presStyleCnt="0"/>
      <dgm:spPr/>
    </dgm:pt>
    <dgm:pt modelId="{9EE7887E-AC63-46CA-9C45-E268C25BA8F8}" type="pres">
      <dgm:prSet presAssocID="{41B59A36-3FCA-4ED4-917B-9FA0F5924964}" presName="node" presStyleLbl="node1" presStyleIdx="6" presStyleCnt="9">
        <dgm:presLayoutVars>
          <dgm:bulletEnabled val="1"/>
        </dgm:presLayoutVars>
      </dgm:prSet>
      <dgm:spPr/>
      <dgm:t>
        <a:bodyPr/>
        <a:lstStyle/>
        <a:p>
          <a:endParaRPr lang="en-US"/>
        </a:p>
      </dgm:t>
    </dgm:pt>
    <dgm:pt modelId="{1E57C810-339D-4EE6-B61A-B3DC6830435C}" type="pres">
      <dgm:prSet presAssocID="{186BF935-4764-4319-B382-D222209EAD63}" presName="sibTrans" presStyleLbl="bgSibTrans2D1" presStyleIdx="6" presStyleCnt="8"/>
      <dgm:spPr/>
    </dgm:pt>
    <dgm:pt modelId="{5E7ADED9-4EF5-44A4-8185-A1A088DDD04E}" type="pres">
      <dgm:prSet presAssocID="{F3A45341-5193-4D5F-95C1-9C0F29C7FE93}" presName="compNode" presStyleCnt="0"/>
      <dgm:spPr/>
    </dgm:pt>
    <dgm:pt modelId="{B4C8478F-051B-40E6-89E6-F3AF0AA9548D}" type="pres">
      <dgm:prSet presAssocID="{F3A45341-5193-4D5F-95C1-9C0F29C7FE93}" presName="dummyConnPt" presStyleCnt="0"/>
      <dgm:spPr/>
    </dgm:pt>
    <dgm:pt modelId="{F081F051-EEF3-45E2-B4BC-FF34FAA6F498}" type="pres">
      <dgm:prSet presAssocID="{F3A45341-5193-4D5F-95C1-9C0F29C7FE93}" presName="node" presStyleLbl="node1" presStyleIdx="7" presStyleCnt="9">
        <dgm:presLayoutVars>
          <dgm:bulletEnabled val="1"/>
        </dgm:presLayoutVars>
      </dgm:prSet>
      <dgm:spPr/>
      <dgm:t>
        <a:bodyPr/>
        <a:lstStyle/>
        <a:p>
          <a:endParaRPr lang="en-US"/>
        </a:p>
      </dgm:t>
    </dgm:pt>
    <dgm:pt modelId="{F4BA8E2C-A8F9-4716-8375-E76D0E070458}" type="pres">
      <dgm:prSet presAssocID="{639CFE78-F1EE-4865-B256-9ECEDFC473D3}" presName="sibTrans" presStyleLbl="bgSibTrans2D1" presStyleIdx="7" presStyleCnt="8"/>
      <dgm:spPr/>
    </dgm:pt>
    <dgm:pt modelId="{2E447E97-50EC-4ECE-88F3-F11106FA3BEF}" type="pres">
      <dgm:prSet presAssocID="{CECE35E5-8545-4E75-B5FA-B7C68C5E67B9}" presName="compNode" presStyleCnt="0"/>
      <dgm:spPr/>
    </dgm:pt>
    <dgm:pt modelId="{61D0CB5C-1D9B-406D-AB7E-B155549A59B7}" type="pres">
      <dgm:prSet presAssocID="{CECE35E5-8545-4E75-B5FA-B7C68C5E67B9}" presName="dummyConnPt" presStyleCnt="0"/>
      <dgm:spPr/>
    </dgm:pt>
    <dgm:pt modelId="{C24B555B-FFCA-4B5C-9DDD-525971B47E7A}" type="pres">
      <dgm:prSet presAssocID="{CECE35E5-8545-4E75-B5FA-B7C68C5E67B9}" presName="node" presStyleLbl="node1" presStyleIdx="8" presStyleCnt="9">
        <dgm:presLayoutVars>
          <dgm:bulletEnabled val="1"/>
        </dgm:presLayoutVars>
      </dgm:prSet>
      <dgm:spPr/>
      <dgm:t>
        <a:bodyPr/>
        <a:lstStyle/>
        <a:p>
          <a:endParaRPr lang="en-US"/>
        </a:p>
      </dgm:t>
    </dgm:pt>
  </dgm:ptLst>
  <dgm:cxnLst>
    <dgm:cxn modelId="{33302D94-304D-4A40-AF3C-0E768E2804E7}" srcId="{F225D25F-3E6C-4FFE-827E-2190B7913254}" destId="{CECE35E5-8545-4E75-B5FA-B7C68C5E67B9}" srcOrd="8" destOrd="0" parTransId="{64F713AF-D7E4-4028-AE0E-FC697EB2121C}" sibTransId="{5971E7B3-5A96-4EBF-8235-D6D1E2948121}"/>
    <dgm:cxn modelId="{24E5DC05-8A6D-40C4-8D5F-6A1531946F85}" type="presOf" srcId="{BF82AFE5-B72F-4A6D-BDE5-4608D4B965DF}" destId="{29E6DACB-894E-43D6-A2EC-15206462655F}" srcOrd="0" destOrd="0" presId="urn:microsoft.com/office/officeart/2005/8/layout/bProcess4"/>
    <dgm:cxn modelId="{33F4ED0D-C003-474C-B35C-0C2F5553A290}" type="presOf" srcId="{E0325DFE-1ABE-46D8-A4B8-1DA6208438AE}" destId="{085C2330-99D7-4E5D-937F-D0ACE0DA51E7}" srcOrd="0" destOrd="0" presId="urn:microsoft.com/office/officeart/2005/8/layout/bProcess4"/>
    <dgm:cxn modelId="{2445B5D9-759C-4986-9E7E-192C695B7048}" srcId="{F225D25F-3E6C-4FFE-827E-2190B7913254}" destId="{5EFDE833-9942-4BFF-BCF8-C2783A7682C3}" srcOrd="2" destOrd="0" parTransId="{6EC968D8-3E27-4489-B2BB-B466A52FF80A}" sibTransId="{44748A22-AD82-46E5-98BD-B076A7621F6E}"/>
    <dgm:cxn modelId="{40AF5349-F727-42E8-ADBD-A9CC299FF401}" srcId="{F225D25F-3E6C-4FFE-827E-2190B7913254}" destId="{8F2E5C7B-8A7A-4550-B9DB-DE3A9E5B50E1}" srcOrd="3" destOrd="0" parTransId="{67243DAF-0090-47E0-B3BC-D65090DCFB06}" sibTransId="{01F46B9B-E6FC-4991-B8C3-A5C2C76E409D}"/>
    <dgm:cxn modelId="{9378F3C4-7181-4FAE-8BE0-24B62FB07343}" type="presOf" srcId="{CECE35E5-8545-4E75-B5FA-B7C68C5E67B9}" destId="{C24B555B-FFCA-4B5C-9DDD-525971B47E7A}" srcOrd="0" destOrd="0" presId="urn:microsoft.com/office/officeart/2005/8/layout/bProcess4"/>
    <dgm:cxn modelId="{9921B869-1986-4E56-8A2F-CA0B7814DB2C}" type="presOf" srcId="{44748A22-AD82-46E5-98BD-B076A7621F6E}" destId="{A45C6FEC-1374-4BB9-A5B9-8181252FEF87}" srcOrd="0" destOrd="0" presId="urn:microsoft.com/office/officeart/2005/8/layout/bProcess4"/>
    <dgm:cxn modelId="{BA6E152C-ECAD-40AF-92F1-834DB2CA4A6B}" srcId="{F225D25F-3E6C-4FFE-827E-2190B7913254}" destId="{1DA1A821-69AB-41E3-B683-B78CBB442AF5}" srcOrd="0" destOrd="0" parTransId="{002D8525-0A75-4C18-9E63-B06C12A22DE8}" sibTransId="{16502788-9B50-4221-AA9F-9D3B1D1A1C17}"/>
    <dgm:cxn modelId="{70A0E687-572C-4560-9A73-714FC0C38AA7}" type="presOf" srcId="{E6C032AA-ECC7-43F8-83E7-23BAFD236ABC}" destId="{9AB07A06-4471-471F-B12C-CBB9D5261387}" srcOrd="0" destOrd="0" presId="urn:microsoft.com/office/officeart/2005/8/layout/bProcess4"/>
    <dgm:cxn modelId="{FBA5433E-71F1-436C-8C1C-B5C5CEB0B757}" type="presOf" srcId="{7A91292B-AB65-4555-AE6E-8A0B94855BD4}" destId="{E3D52206-8C7A-4958-86A8-670CD42AF8C2}" srcOrd="0" destOrd="0" presId="urn:microsoft.com/office/officeart/2005/8/layout/bProcess4"/>
    <dgm:cxn modelId="{2CAF2B19-5F29-42D4-8D51-D1C295B5F77D}" type="presOf" srcId="{0FCAE238-DAB8-4779-B1AB-278B2122652E}" destId="{E970153A-A8A2-43A9-A544-52FFA5621564}" srcOrd="0" destOrd="0" presId="urn:microsoft.com/office/officeart/2005/8/layout/bProcess4"/>
    <dgm:cxn modelId="{FD5BB8B7-567D-46D8-8359-022B697AD79F}" type="presOf" srcId="{186BF935-4764-4319-B382-D222209EAD63}" destId="{1E57C810-339D-4EE6-B61A-B3DC6830435C}" srcOrd="0" destOrd="0" presId="urn:microsoft.com/office/officeart/2005/8/layout/bProcess4"/>
    <dgm:cxn modelId="{4833211B-A376-4830-BFC1-F3A93B1C6582}" type="presOf" srcId="{41B59A36-3FCA-4ED4-917B-9FA0F5924964}" destId="{9EE7887E-AC63-46CA-9C45-E268C25BA8F8}" srcOrd="0" destOrd="0" presId="urn:microsoft.com/office/officeart/2005/8/layout/bProcess4"/>
    <dgm:cxn modelId="{5C1C3E51-2685-44EF-B68F-9743A9CF91C1}" srcId="{F225D25F-3E6C-4FFE-827E-2190B7913254}" destId="{BF82AFE5-B72F-4A6D-BDE5-4608D4B965DF}" srcOrd="4" destOrd="0" parTransId="{C2C91FCD-9FAE-4566-A9F1-640B6F19C947}" sibTransId="{0FCAE238-DAB8-4779-B1AB-278B2122652E}"/>
    <dgm:cxn modelId="{9C72FDC3-6C0B-4FC9-94F2-80E589F7F2AD}" type="presOf" srcId="{01F46B9B-E6FC-4991-B8C3-A5C2C76E409D}" destId="{F3C378B4-9CE2-499E-8920-257C97769B9A}" srcOrd="0" destOrd="0" presId="urn:microsoft.com/office/officeart/2005/8/layout/bProcess4"/>
    <dgm:cxn modelId="{FC89461F-B17A-4E99-BC29-107D00B14344}" srcId="{F225D25F-3E6C-4FFE-827E-2190B7913254}" destId="{E6C032AA-ECC7-43F8-83E7-23BAFD236ABC}" srcOrd="5" destOrd="0" parTransId="{FF4A0C05-9AEC-4A24-AC4B-809C47AA8E01}" sibTransId="{A461E5F6-6F1C-4DBE-A058-54892BEE8FCC}"/>
    <dgm:cxn modelId="{ED437606-437F-411B-9FAD-D38AEF7B7E80}" type="presOf" srcId="{F3A45341-5193-4D5F-95C1-9C0F29C7FE93}" destId="{F081F051-EEF3-45E2-B4BC-FF34FAA6F498}" srcOrd="0" destOrd="0" presId="urn:microsoft.com/office/officeart/2005/8/layout/bProcess4"/>
    <dgm:cxn modelId="{F96993CD-E6E5-4CF2-806E-E519EBB78C56}" type="presOf" srcId="{A461E5F6-6F1C-4DBE-A058-54892BEE8FCC}" destId="{E78B3F4D-43C0-4BAF-82DD-C774039A3209}" srcOrd="0" destOrd="0" presId="urn:microsoft.com/office/officeart/2005/8/layout/bProcess4"/>
    <dgm:cxn modelId="{A213664F-FF60-4E15-B893-01C8DC1E78DF}" type="presOf" srcId="{639CFE78-F1EE-4865-B256-9ECEDFC473D3}" destId="{F4BA8E2C-A8F9-4716-8375-E76D0E070458}" srcOrd="0" destOrd="0" presId="urn:microsoft.com/office/officeart/2005/8/layout/bProcess4"/>
    <dgm:cxn modelId="{01E38178-EC19-4BCA-AA3B-8DFDDDF3BBA9}" type="presOf" srcId="{F225D25F-3E6C-4FFE-827E-2190B7913254}" destId="{DCC1904A-9A70-48E1-9026-4FAEC24B8A1D}" srcOrd="0" destOrd="0" presId="urn:microsoft.com/office/officeart/2005/8/layout/bProcess4"/>
    <dgm:cxn modelId="{7D1CE405-ACF6-469E-8372-E682945803D7}" srcId="{F225D25F-3E6C-4FFE-827E-2190B7913254}" destId="{F3A45341-5193-4D5F-95C1-9C0F29C7FE93}" srcOrd="7" destOrd="0" parTransId="{B47AD7C4-231F-447A-A7E7-7B7A37C2FC97}" sibTransId="{639CFE78-F1EE-4865-B256-9ECEDFC473D3}"/>
    <dgm:cxn modelId="{44C73EC5-5793-4692-BA36-893C19B85A8F}" srcId="{F225D25F-3E6C-4FFE-827E-2190B7913254}" destId="{41B59A36-3FCA-4ED4-917B-9FA0F5924964}" srcOrd="6" destOrd="0" parTransId="{EECA676D-8F47-4089-BE3A-6556B9CB89FF}" sibTransId="{186BF935-4764-4319-B382-D222209EAD63}"/>
    <dgm:cxn modelId="{4794A029-4B0D-4C48-B9F0-4C74D0BBA0F0}" srcId="{F225D25F-3E6C-4FFE-827E-2190B7913254}" destId="{7A91292B-AB65-4555-AE6E-8A0B94855BD4}" srcOrd="1" destOrd="0" parTransId="{191A6CAF-9E50-40A5-A667-06ABE4B9A683}" sibTransId="{E0325DFE-1ABE-46D8-A4B8-1DA6208438AE}"/>
    <dgm:cxn modelId="{9413777F-6176-4978-8120-A75C745AA0BE}" type="presOf" srcId="{5EFDE833-9942-4BFF-BCF8-C2783A7682C3}" destId="{1FAE7DC8-FE7C-4E5F-886B-007EC77E63F5}" srcOrd="0" destOrd="0" presId="urn:microsoft.com/office/officeart/2005/8/layout/bProcess4"/>
    <dgm:cxn modelId="{35F6D8AA-3061-4D9F-81DB-808317F54B0F}" type="presOf" srcId="{16502788-9B50-4221-AA9F-9D3B1D1A1C17}" destId="{BB449310-4DB7-406B-8C81-01CDF5344C94}" srcOrd="0" destOrd="0" presId="urn:microsoft.com/office/officeart/2005/8/layout/bProcess4"/>
    <dgm:cxn modelId="{765ECCB1-AF34-4601-AB33-DC6E05A1F17F}" type="presOf" srcId="{8F2E5C7B-8A7A-4550-B9DB-DE3A9E5B50E1}" destId="{FEC20933-D902-4A88-B9BB-DD6D9FF755B9}" srcOrd="0" destOrd="0" presId="urn:microsoft.com/office/officeart/2005/8/layout/bProcess4"/>
    <dgm:cxn modelId="{D8D3CB62-D009-46FD-8AD3-1AD80E7BB8F5}" type="presOf" srcId="{1DA1A821-69AB-41E3-B683-B78CBB442AF5}" destId="{5839EFE2-2488-4234-BD44-198B2D520BB9}" srcOrd="0" destOrd="0" presId="urn:microsoft.com/office/officeart/2005/8/layout/bProcess4"/>
    <dgm:cxn modelId="{83B45EF9-3506-4DEF-BC3F-EA82ECA0C35A}" type="presParOf" srcId="{DCC1904A-9A70-48E1-9026-4FAEC24B8A1D}" destId="{08583403-28D4-46C5-98E0-959CA23FD300}" srcOrd="0" destOrd="0" presId="urn:microsoft.com/office/officeart/2005/8/layout/bProcess4"/>
    <dgm:cxn modelId="{6D9BF327-8E1A-44E5-ADF7-541175F14C5A}" type="presParOf" srcId="{08583403-28D4-46C5-98E0-959CA23FD300}" destId="{E8CA0B60-5A0A-40B4-A0FC-0995CD84C656}" srcOrd="0" destOrd="0" presId="urn:microsoft.com/office/officeart/2005/8/layout/bProcess4"/>
    <dgm:cxn modelId="{134511AE-CE71-4DE6-A17E-9A6F591B5A0F}" type="presParOf" srcId="{08583403-28D4-46C5-98E0-959CA23FD300}" destId="{5839EFE2-2488-4234-BD44-198B2D520BB9}" srcOrd="1" destOrd="0" presId="urn:microsoft.com/office/officeart/2005/8/layout/bProcess4"/>
    <dgm:cxn modelId="{4AB99C61-35B3-4EB4-A5A0-9B5BA207F9AB}" type="presParOf" srcId="{DCC1904A-9A70-48E1-9026-4FAEC24B8A1D}" destId="{BB449310-4DB7-406B-8C81-01CDF5344C94}" srcOrd="1" destOrd="0" presId="urn:microsoft.com/office/officeart/2005/8/layout/bProcess4"/>
    <dgm:cxn modelId="{0A0F417E-1297-4A24-B521-8734DD170E40}" type="presParOf" srcId="{DCC1904A-9A70-48E1-9026-4FAEC24B8A1D}" destId="{45A44C20-66E7-4DCA-A26B-E582D9DDE3C8}" srcOrd="2" destOrd="0" presId="urn:microsoft.com/office/officeart/2005/8/layout/bProcess4"/>
    <dgm:cxn modelId="{AEB4EC92-FC59-47C4-867B-2098F7B990DA}" type="presParOf" srcId="{45A44C20-66E7-4DCA-A26B-E582D9DDE3C8}" destId="{751CEA58-B189-4C3D-AA71-980BE580DC49}" srcOrd="0" destOrd="0" presId="urn:microsoft.com/office/officeart/2005/8/layout/bProcess4"/>
    <dgm:cxn modelId="{BB2D2DC5-6014-4A5F-9579-CA2AC8F798D9}" type="presParOf" srcId="{45A44C20-66E7-4DCA-A26B-E582D9DDE3C8}" destId="{E3D52206-8C7A-4958-86A8-670CD42AF8C2}" srcOrd="1" destOrd="0" presId="urn:microsoft.com/office/officeart/2005/8/layout/bProcess4"/>
    <dgm:cxn modelId="{5E10E500-D930-475C-9082-B88BA97A1415}" type="presParOf" srcId="{DCC1904A-9A70-48E1-9026-4FAEC24B8A1D}" destId="{085C2330-99D7-4E5D-937F-D0ACE0DA51E7}" srcOrd="3" destOrd="0" presId="urn:microsoft.com/office/officeart/2005/8/layout/bProcess4"/>
    <dgm:cxn modelId="{BD66418B-CA6D-4600-869F-884F7F21602F}" type="presParOf" srcId="{DCC1904A-9A70-48E1-9026-4FAEC24B8A1D}" destId="{85108DB8-D199-4BBE-B215-64BC95087E57}" srcOrd="4" destOrd="0" presId="urn:microsoft.com/office/officeart/2005/8/layout/bProcess4"/>
    <dgm:cxn modelId="{F59B9D46-4326-4E89-94AF-8D911AB23437}" type="presParOf" srcId="{85108DB8-D199-4BBE-B215-64BC95087E57}" destId="{B0E6D281-BE94-4E39-9721-EB1D3FE6661F}" srcOrd="0" destOrd="0" presId="urn:microsoft.com/office/officeart/2005/8/layout/bProcess4"/>
    <dgm:cxn modelId="{A0BD0B77-89E7-4E0D-A974-50CF82B0D447}" type="presParOf" srcId="{85108DB8-D199-4BBE-B215-64BC95087E57}" destId="{1FAE7DC8-FE7C-4E5F-886B-007EC77E63F5}" srcOrd="1" destOrd="0" presId="urn:microsoft.com/office/officeart/2005/8/layout/bProcess4"/>
    <dgm:cxn modelId="{47DF8300-7C1C-47C7-9C26-1DFE5FDC6F50}" type="presParOf" srcId="{DCC1904A-9A70-48E1-9026-4FAEC24B8A1D}" destId="{A45C6FEC-1374-4BB9-A5B9-8181252FEF87}" srcOrd="5" destOrd="0" presId="urn:microsoft.com/office/officeart/2005/8/layout/bProcess4"/>
    <dgm:cxn modelId="{634437F8-BAAA-4697-99C4-ADEEBB012E3F}" type="presParOf" srcId="{DCC1904A-9A70-48E1-9026-4FAEC24B8A1D}" destId="{A82766DB-EE6A-4F9A-B13C-7456640E5415}" srcOrd="6" destOrd="0" presId="urn:microsoft.com/office/officeart/2005/8/layout/bProcess4"/>
    <dgm:cxn modelId="{9BBB19ED-0EFC-4215-9FE2-62CCB8E1A766}" type="presParOf" srcId="{A82766DB-EE6A-4F9A-B13C-7456640E5415}" destId="{87752B79-A9B4-4CE9-BDA6-2F198C216778}" srcOrd="0" destOrd="0" presId="urn:microsoft.com/office/officeart/2005/8/layout/bProcess4"/>
    <dgm:cxn modelId="{8133642C-F32B-41B5-84A2-D041A32B4FC2}" type="presParOf" srcId="{A82766DB-EE6A-4F9A-B13C-7456640E5415}" destId="{FEC20933-D902-4A88-B9BB-DD6D9FF755B9}" srcOrd="1" destOrd="0" presId="urn:microsoft.com/office/officeart/2005/8/layout/bProcess4"/>
    <dgm:cxn modelId="{51CDBD6A-445C-4220-9D65-AD945211BC7C}" type="presParOf" srcId="{DCC1904A-9A70-48E1-9026-4FAEC24B8A1D}" destId="{F3C378B4-9CE2-499E-8920-257C97769B9A}" srcOrd="7" destOrd="0" presId="urn:microsoft.com/office/officeart/2005/8/layout/bProcess4"/>
    <dgm:cxn modelId="{F9A3473D-1F17-454A-973C-E363FE8AB125}" type="presParOf" srcId="{DCC1904A-9A70-48E1-9026-4FAEC24B8A1D}" destId="{B3AC67B9-81FA-4FA9-B72E-23F81F385839}" srcOrd="8" destOrd="0" presId="urn:microsoft.com/office/officeart/2005/8/layout/bProcess4"/>
    <dgm:cxn modelId="{35111E80-8AB5-407D-B66F-761C470747BE}" type="presParOf" srcId="{B3AC67B9-81FA-4FA9-B72E-23F81F385839}" destId="{E6F0257E-ABB9-444C-9E25-9E31D91020B2}" srcOrd="0" destOrd="0" presId="urn:microsoft.com/office/officeart/2005/8/layout/bProcess4"/>
    <dgm:cxn modelId="{AC3CE496-81CC-4CC1-8A55-E2F5E00F60DF}" type="presParOf" srcId="{B3AC67B9-81FA-4FA9-B72E-23F81F385839}" destId="{29E6DACB-894E-43D6-A2EC-15206462655F}" srcOrd="1" destOrd="0" presId="urn:microsoft.com/office/officeart/2005/8/layout/bProcess4"/>
    <dgm:cxn modelId="{E087B126-1745-43EE-A892-30A06D2D3002}" type="presParOf" srcId="{DCC1904A-9A70-48E1-9026-4FAEC24B8A1D}" destId="{E970153A-A8A2-43A9-A544-52FFA5621564}" srcOrd="9" destOrd="0" presId="urn:microsoft.com/office/officeart/2005/8/layout/bProcess4"/>
    <dgm:cxn modelId="{59257E8D-B681-465E-8127-8B013DB7753B}" type="presParOf" srcId="{DCC1904A-9A70-48E1-9026-4FAEC24B8A1D}" destId="{2D7E1B21-581E-44D8-881F-D65CE1CF4A24}" srcOrd="10" destOrd="0" presId="urn:microsoft.com/office/officeart/2005/8/layout/bProcess4"/>
    <dgm:cxn modelId="{3B12D4B1-8F97-4A03-A18B-131444A0D09F}" type="presParOf" srcId="{2D7E1B21-581E-44D8-881F-D65CE1CF4A24}" destId="{C885689A-1FCF-44A1-AAFE-4C4170CE8E58}" srcOrd="0" destOrd="0" presId="urn:microsoft.com/office/officeart/2005/8/layout/bProcess4"/>
    <dgm:cxn modelId="{6EACA2FE-E2AF-4015-8468-8B71E218CA22}" type="presParOf" srcId="{2D7E1B21-581E-44D8-881F-D65CE1CF4A24}" destId="{9AB07A06-4471-471F-B12C-CBB9D5261387}" srcOrd="1" destOrd="0" presId="urn:microsoft.com/office/officeart/2005/8/layout/bProcess4"/>
    <dgm:cxn modelId="{FE32BE08-2BC9-4564-AC72-AFAF2B2FDF20}" type="presParOf" srcId="{DCC1904A-9A70-48E1-9026-4FAEC24B8A1D}" destId="{E78B3F4D-43C0-4BAF-82DD-C774039A3209}" srcOrd="11" destOrd="0" presId="urn:microsoft.com/office/officeart/2005/8/layout/bProcess4"/>
    <dgm:cxn modelId="{0659B77A-6575-4976-AC2B-EC56606C68D6}" type="presParOf" srcId="{DCC1904A-9A70-48E1-9026-4FAEC24B8A1D}" destId="{BB885F18-5A91-4049-8A10-8F1DDFFB3F34}" srcOrd="12" destOrd="0" presId="urn:microsoft.com/office/officeart/2005/8/layout/bProcess4"/>
    <dgm:cxn modelId="{1301D311-C474-4988-8DF6-D2DE18E8E3FB}" type="presParOf" srcId="{BB885F18-5A91-4049-8A10-8F1DDFFB3F34}" destId="{4B5C8D4B-39B5-46B3-9A88-8738F3A7D585}" srcOrd="0" destOrd="0" presId="urn:microsoft.com/office/officeart/2005/8/layout/bProcess4"/>
    <dgm:cxn modelId="{965930E3-AC0A-4E47-9EF2-D0ECCF0AD964}" type="presParOf" srcId="{BB885F18-5A91-4049-8A10-8F1DDFFB3F34}" destId="{9EE7887E-AC63-46CA-9C45-E268C25BA8F8}" srcOrd="1" destOrd="0" presId="urn:microsoft.com/office/officeart/2005/8/layout/bProcess4"/>
    <dgm:cxn modelId="{33FEC539-A24D-4B7E-8B64-9F67111CD750}" type="presParOf" srcId="{DCC1904A-9A70-48E1-9026-4FAEC24B8A1D}" destId="{1E57C810-339D-4EE6-B61A-B3DC6830435C}" srcOrd="13" destOrd="0" presId="urn:microsoft.com/office/officeart/2005/8/layout/bProcess4"/>
    <dgm:cxn modelId="{C0E85E99-3170-4506-9751-32115382F17B}" type="presParOf" srcId="{DCC1904A-9A70-48E1-9026-4FAEC24B8A1D}" destId="{5E7ADED9-4EF5-44A4-8185-A1A088DDD04E}" srcOrd="14" destOrd="0" presId="urn:microsoft.com/office/officeart/2005/8/layout/bProcess4"/>
    <dgm:cxn modelId="{B618CCC7-E808-41B1-93CA-183C82E2A60C}" type="presParOf" srcId="{5E7ADED9-4EF5-44A4-8185-A1A088DDD04E}" destId="{B4C8478F-051B-40E6-89E6-F3AF0AA9548D}" srcOrd="0" destOrd="0" presId="urn:microsoft.com/office/officeart/2005/8/layout/bProcess4"/>
    <dgm:cxn modelId="{A52D8B6B-D616-4608-9CC7-B6165B061064}" type="presParOf" srcId="{5E7ADED9-4EF5-44A4-8185-A1A088DDD04E}" destId="{F081F051-EEF3-45E2-B4BC-FF34FAA6F498}" srcOrd="1" destOrd="0" presId="urn:microsoft.com/office/officeart/2005/8/layout/bProcess4"/>
    <dgm:cxn modelId="{2C7E66DF-4D6D-42DA-A877-C5E015D48781}" type="presParOf" srcId="{DCC1904A-9A70-48E1-9026-4FAEC24B8A1D}" destId="{F4BA8E2C-A8F9-4716-8375-E76D0E070458}" srcOrd="15" destOrd="0" presId="urn:microsoft.com/office/officeart/2005/8/layout/bProcess4"/>
    <dgm:cxn modelId="{FA550355-5DA2-4F90-87CF-0C1241E8DA4D}" type="presParOf" srcId="{DCC1904A-9A70-48E1-9026-4FAEC24B8A1D}" destId="{2E447E97-50EC-4ECE-88F3-F11106FA3BEF}" srcOrd="16" destOrd="0" presId="urn:microsoft.com/office/officeart/2005/8/layout/bProcess4"/>
    <dgm:cxn modelId="{43731EA4-66F2-4D94-8082-6E7FAD6CEDCA}" type="presParOf" srcId="{2E447E97-50EC-4ECE-88F3-F11106FA3BEF}" destId="{61D0CB5C-1D9B-406D-AB7E-B155549A59B7}" srcOrd="0" destOrd="0" presId="urn:microsoft.com/office/officeart/2005/8/layout/bProcess4"/>
    <dgm:cxn modelId="{1435379B-D830-483D-908F-40608470D936}" type="presParOf" srcId="{2E447E97-50EC-4ECE-88F3-F11106FA3BEF}" destId="{C24B555B-FFCA-4B5C-9DDD-525971B47E7A}"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E1C95-2E06-4B09-BD03-35EC2D804D0B}">
      <dsp:nvSpPr>
        <dsp:cNvPr id="0" name=""/>
        <dsp:cNvSpPr/>
      </dsp:nvSpPr>
      <dsp:spPr>
        <a:xfrm rot="5400000">
          <a:off x="-253793" y="256538"/>
          <a:ext cx="1691957" cy="11843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static URL</a:t>
          </a:r>
          <a:endParaRPr lang="en-US" sz="1100" kern="1200" dirty="0"/>
        </a:p>
      </dsp:txBody>
      <dsp:txXfrm rot="-5400000">
        <a:off x="1" y="594929"/>
        <a:ext cx="1184370" cy="507587"/>
      </dsp:txXfrm>
    </dsp:sp>
    <dsp:sp modelId="{D24BC129-05CB-464C-BC16-8AA17E3314A9}">
      <dsp:nvSpPr>
        <dsp:cNvPr id="0" name=""/>
        <dsp:cNvSpPr/>
      </dsp:nvSpPr>
      <dsp:spPr>
        <a:xfrm rot="5400000">
          <a:off x="3526861" y="-2339745"/>
          <a:ext cx="1099772" cy="57847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Use static </a:t>
          </a:r>
          <a:r>
            <a:rPr lang="en-US" sz="1600" kern="1200" dirty="0" err="1" smtClean="0"/>
            <a:t>url</a:t>
          </a:r>
          <a:r>
            <a:rPr lang="en-US" sz="1600" kern="1200" dirty="0" smtClean="0"/>
            <a:t> to get the data in </a:t>
          </a:r>
          <a:r>
            <a:rPr lang="en-US" sz="1600" kern="1200" dirty="0" err="1" smtClean="0"/>
            <a:t>json</a:t>
          </a:r>
          <a:r>
            <a:rPr lang="en-US" sz="1600" kern="1200" dirty="0" smtClean="0"/>
            <a:t> format and save it in a variable</a:t>
          </a:r>
          <a:endParaRPr lang="en-US" sz="1600" kern="1200" dirty="0"/>
        </a:p>
        <a:p>
          <a:pPr marL="171450" lvl="1" indent="-171450" algn="l" defTabSz="711200">
            <a:lnSpc>
              <a:spcPct val="90000"/>
            </a:lnSpc>
            <a:spcBef>
              <a:spcPct val="0"/>
            </a:spcBef>
            <a:spcAft>
              <a:spcPct val="15000"/>
            </a:spcAft>
            <a:buChar char="••"/>
          </a:pPr>
          <a:r>
            <a:rPr lang="en-US" sz="1600" kern="1200" dirty="0" smtClean="0"/>
            <a:t>Normalize the </a:t>
          </a:r>
          <a:r>
            <a:rPr lang="en-US" sz="1600" kern="1200" dirty="0" err="1" smtClean="0"/>
            <a:t>json</a:t>
          </a:r>
          <a:r>
            <a:rPr lang="en-US" sz="1600" kern="1200" dirty="0" smtClean="0"/>
            <a:t> format such that it can be </a:t>
          </a:r>
          <a:r>
            <a:rPr lang="en-US" sz="1600" kern="1200" dirty="0" err="1" smtClean="0"/>
            <a:t>convered</a:t>
          </a:r>
          <a:r>
            <a:rPr lang="en-US" sz="1600" kern="1200" dirty="0" smtClean="0"/>
            <a:t> to </a:t>
          </a:r>
          <a:r>
            <a:rPr lang="en-US" sz="1600" kern="1200" dirty="0" err="1" smtClean="0"/>
            <a:t>dataframe</a:t>
          </a:r>
          <a:r>
            <a:rPr lang="en-US" sz="1600" kern="1200" dirty="0" smtClean="0"/>
            <a:t> </a:t>
          </a:r>
          <a:endParaRPr lang="en-US" sz="1600" kern="1200" dirty="0"/>
        </a:p>
      </dsp:txBody>
      <dsp:txXfrm rot="-5400000">
        <a:off x="1184370" y="56432"/>
        <a:ext cx="5731068" cy="992400"/>
      </dsp:txXfrm>
    </dsp:sp>
    <dsp:sp modelId="{457C1DA0-96B8-4248-9DE2-77FF959B21B2}">
      <dsp:nvSpPr>
        <dsp:cNvPr id="0" name=""/>
        <dsp:cNvSpPr/>
      </dsp:nvSpPr>
      <dsp:spPr>
        <a:xfrm rot="5400000">
          <a:off x="-253793" y="1755463"/>
          <a:ext cx="1691957" cy="11843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Pre-defined functions</a:t>
          </a:r>
          <a:endParaRPr lang="en-US" sz="1100" kern="1200" dirty="0"/>
        </a:p>
      </dsp:txBody>
      <dsp:txXfrm rot="-5400000">
        <a:off x="1" y="2093854"/>
        <a:ext cx="1184370" cy="507587"/>
      </dsp:txXfrm>
    </dsp:sp>
    <dsp:sp modelId="{5AFE19EB-43DF-46BB-97B3-F6B0FDBC55D5}">
      <dsp:nvSpPr>
        <dsp:cNvPr id="0" name=""/>
        <dsp:cNvSpPr/>
      </dsp:nvSpPr>
      <dsp:spPr>
        <a:xfrm rot="5400000">
          <a:off x="3526861" y="-757832"/>
          <a:ext cx="1099772" cy="57847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Pre-defined functions were used such as , </a:t>
          </a:r>
          <a:r>
            <a:rPr lang="en-US" sz="1600" kern="1200" dirty="0" err="1" smtClean="0"/>
            <a:t>getBoosterVersion</a:t>
          </a:r>
          <a:r>
            <a:rPr lang="en-US" sz="1600" kern="1200" dirty="0" smtClean="0"/>
            <a:t>, </a:t>
          </a:r>
          <a:r>
            <a:rPr lang="en-US" sz="1600" kern="1200" dirty="0" err="1" smtClean="0"/>
            <a:t>getPayloadData</a:t>
          </a:r>
          <a:r>
            <a:rPr lang="en-US" sz="1600" kern="1200" dirty="0" smtClean="0"/>
            <a:t>, </a:t>
          </a:r>
          <a:r>
            <a:rPr lang="en-US" sz="1600" kern="1200" dirty="0" err="1" smtClean="0"/>
            <a:t>getLaunchSite</a:t>
          </a:r>
          <a:r>
            <a:rPr lang="en-US" sz="1600" kern="1200" dirty="0" smtClean="0"/>
            <a:t> </a:t>
          </a:r>
          <a:r>
            <a:rPr lang="en-US" sz="1600" kern="1200" dirty="0" err="1" smtClean="0"/>
            <a:t>etc</a:t>
          </a:r>
          <a:r>
            <a:rPr lang="en-US" sz="1600" kern="1200" dirty="0" smtClean="0"/>
            <a:t> </a:t>
          </a:r>
          <a:endParaRPr lang="en-US" sz="1600" kern="1200" dirty="0"/>
        </a:p>
        <a:p>
          <a:pPr marL="171450" lvl="1" indent="-171450" algn="l" defTabSz="711200">
            <a:lnSpc>
              <a:spcPct val="90000"/>
            </a:lnSpc>
            <a:spcBef>
              <a:spcPct val="0"/>
            </a:spcBef>
            <a:spcAft>
              <a:spcPct val="15000"/>
            </a:spcAft>
            <a:buChar char="••"/>
          </a:pPr>
          <a:r>
            <a:rPr lang="en-US" sz="1600" kern="1200" dirty="0" smtClean="0"/>
            <a:t>All the result were saved in a variable</a:t>
          </a:r>
          <a:endParaRPr lang="en-US" sz="1600" kern="1200" dirty="0"/>
        </a:p>
      </dsp:txBody>
      <dsp:txXfrm rot="-5400000">
        <a:off x="1184370" y="1638345"/>
        <a:ext cx="5731068" cy="992400"/>
      </dsp:txXfrm>
    </dsp:sp>
    <dsp:sp modelId="{EFB3879D-AE41-4470-8DAA-5F7A1FC0487A}">
      <dsp:nvSpPr>
        <dsp:cNvPr id="0" name=""/>
        <dsp:cNvSpPr/>
      </dsp:nvSpPr>
      <dsp:spPr>
        <a:xfrm rot="5400000">
          <a:off x="-253793" y="3254387"/>
          <a:ext cx="1691957" cy="118437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Concat</a:t>
          </a:r>
          <a:r>
            <a:rPr lang="en-US" sz="1100" kern="1200" dirty="0" smtClean="0"/>
            <a:t> and converted into </a:t>
          </a:r>
          <a:r>
            <a:rPr lang="en-US" sz="1100" kern="1200" dirty="0" err="1" smtClean="0"/>
            <a:t>dataframe</a:t>
          </a:r>
          <a:endParaRPr lang="en-US" sz="1100" kern="1200" dirty="0"/>
        </a:p>
      </dsp:txBody>
      <dsp:txXfrm rot="-5400000">
        <a:off x="1" y="3592778"/>
        <a:ext cx="1184370" cy="507587"/>
      </dsp:txXfrm>
    </dsp:sp>
    <dsp:sp modelId="{E10AE476-2C37-458D-893B-0219CC57635A}">
      <dsp:nvSpPr>
        <dsp:cNvPr id="0" name=""/>
        <dsp:cNvSpPr/>
      </dsp:nvSpPr>
      <dsp:spPr>
        <a:xfrm rot="5400000">
          <a:off x="3526861" y="673202"/>
          <a:ext cx="1099772" cy="57847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All the above data were linked with the help of dictionaries with key-value pair</a:t>
          </a:r>
          <a:endParaRPr lang="en-US" sz="1600" kern="1200" dirty="0"/>
        </a:p>
        <a:p>
          <a:pPr marL="171450" lvl="1" indent="-171450" algn="l" defTabSz="711200">
            <a:lnSpc>
              <a:spcPct val="90000"/>
            </a:lnSpc>
            <a:spcBef>
              <a:spcPct val="0"/>
            </a:spcBef>
            <a:spcAft>
              <a:spcPct val="15000"/>
            </a:spcAft>
            <a:buChar char="••"/>
          </a:pPr>
          <a:r>
            <a:rPr lang="en-US" sz="1600" kern="1200" dirty="0" smtClean="0"/>
            <a:t>Dictionary was converted into pandas </a:t>
          </a:r>
          <a:r>
            <a:rPr lang="en-US" sz="1600" kern="1200" dirty="0" err="1" smtClean="0"/>
            <a:t>dataframe</a:t>
          </a:r>
          <a:r>
            <a:rPr lang="en-US" sz="1600" kern="1200" dirty="0" smtClean="0"/>
            <a:t> .</a:t>
          </a:r>
          <a:endParaRPr lang="en-US" sz="1600" kern="1200" dirty="0"/>
        </a:p>
      </dsp:txBody>
      <dsp:txXfrm rot="-5400000">
        <a:off x="1184370" y="3069379"/>
        <a:ext cx="5731068" cy="992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E1C95-2E06-4B09-BD03-35EC2D804D0B}">
      <dsp:nvSpPr>
        <dsp:cNvPr id="0" name=""/>
        <dsp:cNvSpPr/>
      </dsp:nvSpPr>
      <dsp:spPr>
        <a:xfrm rot="5400000">
          <a:off x="-195185" y="196647"/>
          <a:ext cx="1301234" cy="9108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static URL</a:t>
          </a:r>
          <a:endParaRPr lang="en-US" sz="900" kern="1200" dirty="0"/>
        </a:p>
      </dsp:txBody>
      <dsp:txXfrm rot="-5400000">
        <a:off x="0" y="456894"/>
        <a:ext cx="910864" cy="390370"/>
      </dsp:txXfrm>
    </dsp:sp>
    <dsp:sp modelId="{D24BC129-05CB-464C-BC16-8AA17E3314A9}">
      <dsp:nvSpPr>
        <dsp:cNvPr id="0" name=""/>
        <dsp:cNvSpPr/>
      </dsp:nvSpPr>
      <dsp:spPr>
        <a:xfrm rot="5400000">
          <a:off x="2232805" y="-1320479"/>
          <a:ext cx="845802" cy="34896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Use static </a:t>
          </a:r>
          <a:r>
            <a:rPr lang="en-US" sz="1200" kern="1200" dirty="0" err="1" smtClean="0"/>
            <a:t>url</a:t>
          </a:r>
          <a:r>
            <a:rPr lang="en-US" sz="1200" kern="1200" dirty="0" smtClean="0"/>
            <a:t> to get the data in </a:t>
          </a:r>
          <a:r>
            <a:rPr lang="en-US" sz="1200" kern="1200" dirty="0" err="1" smtClean="0"/>
            <a:t>json</a:t>
          </a:r>
          <a:r>
            <a:rPr lang="en-US" sz="1200" kern="1200" dirty="0" smtClean="0"/>
            <a:t> format and save it in a variable</a:t>
          </a:r>
          <a:endParaRPr lang="en-US" sz="1200" kern="1200" dirty="0"/>
        </a:p>
        <a:p>
          <a:pPr marL="114300" lvl="1" indent="-114300" algn="l" defTabSz="533400">
            <a:lnSpc>
              <a:spcPct val="90000"/>
            </a:lnSpc>
            <a:spcBef>
              <a:spcPct val="0"/>
            </a:spcBef>
            <a:spcAft>
              <a:spcPct val="15000"/>
            </a:spcAft>
            <a:buChar char="••"/>
          </a:pPr>
          <a:r>
            <a:rPr lang="en-US" sz="1200" kern="1200" dirty="0" smtClean="0"/>
            <a:t>Normalize the </a:t>
          </a:r>
          <a:r>
            <a:rPr lang="en-US" sz="1200" kern="1200" dirty="0" err="1" smtClean="0"/>
            <a:t>json</a:t>
          </a:r>
          <a:r>
            <a:rPr lang="en-US" sz="1200" kern="1200" dirty="0" smtClean="0"/>
            <a:t> format such that it can be </a:t>
          </a:r>
          <a:r>
            <a:rPr lang="en-US" sz="1200" kern="1200" dirty="0" err="1" smtClean="0"/>
            <a:t>convered</a:t>
          </a:r>
          <a:r>
            <a:rPr lang="en-US" sz="1200" kern="1200" dirty="0" smtClean="0"/>
            <a:t> to </a:t>
          </a:r>
          <a:r>
            <a:rPr lang="en-US" sz="1200" kern="1200" dirty="0" err="1" smtClean="0"/>
            <a:t>dataframe</a:t>
          </a:r>
          <a:r>
            <a:rPr lang="en-US" sz="1200" kern="1200" dirty="0" smtClean="0"/>
            <a:t> </a:t>
          </a:r>
          <a:endParaRPr lang="en-US" sz="1200" kern="1200" dirty="0"/>
        </a:p>
      </dsp:txBody>
      <dsp:txXfrm rot="-5400000">
        <a:off x="910864" y="42751"/>
        <a:ext cx="3448396" cy="763224"/>
      </dsp:txXfrm>
    </dsp:sp>
    <dsp:sp modelId="{457C1DA0-96B8-4248-9DE2-77FF959B21B2}">
      <dsp:nvSpPr>
        <dsp:cNvPr id="0" name=""/>
        <dsp:cNvSpPr/>
      </dsp:nvSpPr>
      <dsp:spPr>
        <a:xfrm rot="5400000">
          <a:off x="-195185" y="1302435"/>
          <a:ext cx="1301234" cy="9108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Pre-defined functions</a:t>
          </a:r>
          <a:endParaRPr lang="en-US" sz="900" kern="1200" dirty="0"/>
        </a:p>
      </dsp:txBody>
      <dsp:txXfrm rot="-5400000">
        <a:off x="0" y="1562682"/>
        <a:ext cx="910864" cy="390370"/>
      </dsp:txXfrm>
    </dsp:sp>
    <dsp:sp modelId="{5AFE19EB-43DF-46BB-97B3-F6B0FDBC55D5}">
      <dsp:nvSpPr>
        <dsp:cNvPr id="0" name=""/>
        <dsp:cNvSpPr/>
      </dsp:nvSpPr>
      <dsp:spPr>
        <a:xfrm rot="5400000">
          <a:off x="2232805" y="-150866"/>
          <a:ext cx="845802" cy="34896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Pre-defined functions were used such as , </a:t>
          </a:r>
          <a:r>
            <a:rPr lang="en-US" sz="1200" kern="1200" dirty="0" err="1" smtClean="0"/>
            <a:t>getBoosterVersion</a:t>
          </a:r>
          <a:r>
            <a:rPr lang="en-US" sz="1200" kern="1200" dirty="0" smtClean="0"/>
            <a:t>, </a:t>
          </a:r>
          <a:r>
            <a:rPr lang="en-US" sz="1200" kern="1200" dirty="0" err="1" smtClean="0"/>
            <a:t>getPayloadData</a:t>
          </a:r>
          <a:r>
            <a:rPr lang="en-US" sz="1200" kern="1200" dirty="0" smtClean="0"/>
            <a:t>, </a:t>
          </a:r>
          <a:r>
            <a:rPr lang="en-US" sz="1200" kern="1200" dirty="0" err="1" smtClean="0"/>
            <a:t>getLaunchSite</a:t>
          </a:r>
          <a:r>
            <a:rPr lang="en-US" sz="1200" kern="1200" dirty="0" smtClean="0"/>
            <a:t> </a:t>
          </a:r>
          <a:r>
            <a:rPr lang="en-US" sz="1200" kern="1200" dirty="0" err="1" smtClean="0"/>
            <a:t>etc</a:t>
          </a:r>
          <a:r>
            <a:rPr lang="en-US" sz="1200" kern="1200" dirty="0" smtClean="0"/>
            <a:t> </a:t>
          </a:r>
          <a:endParaRPr lang="en-US" sz="1200" kern="1200" dirty="0"/>
        </a:p>
        <a:p>
          <a:pPr marL="114300" lvl="1" indent="-114300" algn="l" defTabSz="533400">
            <a:lnSpc>
              <a:spcPct val="90000"/>
            </a:lnSpc>
            <a:spcBef>
              <a:spcPct val="0"/>
            </a:spcBef>
            <a:spcAft>
              <a:spcPct val="15000"/>
            </a:spcAft>
            <a:buChar char="••"/>
          </a:pPr>
          <a:r>
            <a:rPr lang="en-US" sz="1200" kern="1200" dirty="0" smtClean="0"/>
            <a:t>All the result were saved in a variable</a:t>
          </a:r>
          <a:endParaRPr lang="en-US" sz="1200" kern="1200" dirty="0"/>
        </a:p>
      </dsp:txBody>
      <dsp:txXfrm rot="-5400000">
        <a:off x="910864" y="1212364"/>
        <a:ext cx="3448396" cy="763224"/>
      </dsp:txXfrm>
    </dsp:sp>
    <dsp:sp modelId="{EFB3879D-AE41-4470-8DAA-5F7A1FC0487A}">
      <dsp:nvSpPr>
        <dsp:cNvPr id="0" name=""/>
        <dsp:cNvSpPr/>
      </dsp:nvSpPr>
      <dsp:spPr>
        <a:xfrm rot="5400000">
          <a:off x="-195185" y="2408224"/>
          <a:ext cx="1301234" cy="91086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err="1" smtClean="0"/>
            <a:t>Concat</a:t>
          </a:r>
          <a:r>
            <a:rPr lang="en-US" sz="900" kern="1200" dirty="0" smtClean="0"/>
            <a:t> and converted into </a:t>
          </a:r>
          <a:r>
            <a:rPr lang="en-US" sz="900" kern="1200" dirty="0" err="1" smtClean="0"/>
            <a:t>dataframe</a:t>
          </a:r>
          <a:endParaRPr lang="en-US" sz="900" kern="1200" dirty="0"/>
        </a:p>
      </dsp:txBody>
      <dsp:txXfrm rot="-5400000">
        <a:off x="0" y="2668471"/>
        <a:ext cx="910864" cy="390370"/>
      </dsp:txXfrm>
    </dsp:sp>
    <dsp:sp modelId="{E10AE476-2C37-458D-893B-0219CC57635A}">
      <dsp:nvSpPr>
        <dsp:cNvPr id="0" name=""/>
        <dsp:cNvSpPr/>
      </dsp:nvSpPr>
      <dsp:spPr>
        <a:xfrm rot="5400000">
          <a:off x="2232805" y="902709"/>
          <a:ext cx="845802" cy="34896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All the above data were linked with the help of dictionaries with key-value pair</a:t>
          </a:r>
          <a:endParaRPr lang="en-US" sz="1200" kern="1200" dirty="0"/>
        </a:p>
        <a:p>
          <a:pPr marL="114300" lvl="1" indent="-114300" algn="l" defTabSz="533400">
            <a:lnSpc>
              <a:spcPct val="90000"/>
            </a:lnSpc>
            <a:spcBef>
              <a:spcPct val="0"/>
            </a:spcBef>
            <a:spcAft>
              <a:spcPct val="15000"/>
            </a:spcAft>
            <a:buChar char="••"/>
          </a:pPr>
          <a:r>
            <a:rPr lang="en-US" sz="1200" kern="1200" dirty="0" smtClean="0"/>
            <a:t>Dictionary was converted into pandas </a:t>
          </a:r>
          <a:r>
            <a:rPr lang="en-US" sz="1200" kern="1200" dirty="0" err="1" smtClean="0"/>
            <a:t>dataframe</a:t>
          </a:r>
          <a:r>
            <a:rPr lang="en-US" sz="1200" kern="1200" dirty="0" smtClean="0"/>
            <a:t> .</a:t>
          </a:r>
          <a:endParaRPr lang="en-US" sz="1200" kern="1200" dirty="0"/>
        </a:p>
      </dsp:txBody>
      <dsp:txXfrm rot="-5400000">
        <a:off x="910864" y="2265940"/>
        <a:ext cx="3448396" cy="763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B904E-BB83-4CC9-8FB6-B1FFB82A2C98}">
      <dsp:nvSpPr>
        <dsp:cNvPr id="0" name=""/>
        <dsp:cNvSpPr/>
      </dsp:nvSpPr>
      <dsp:spPr>
        <a:xfrm rot="5400000">
          <a:off x="-236507" y="238798"/>
          <a:ext cx="1576714" cy="1103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Helper Functions</a:t>
          </a:r>
          <a:endParaRPr lang="en-US" sz="1600" kern="1200" dirty="0"/>
        </a:p>
      </dsp:txBody>
      <dsp:txXfrm rot="-5400000">
        <a:off x="0" y="554141"/>
        <a:ext cx="1103700" cy="473014"/>
      </dsp:txXfrm>
    </dsp:sp>
    <dsp:sp modelId="{2E4A6AB9-F97C-4864-8032-8EFBE1733230}">
      <dsp:nvSpPr>
        <dsp:cNvPr id="0" name=""/>
        <dsp:cNvSpPr/>
      </dsp:nvSpPr>
      <dsp:spPr>
        <a:xfrm rot="5400000">
          <a:off x="3131867" y="-2025876"/>
          <a:ext cx="1024864" cy="508119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Initialized different helper functions to process web scraped HTML tables</a:t>
          </a:r>
          <a:endParaRPr lang="en-US" sz="1200" kern="1200" dirty="0"/>
        </a:p>
        <a:p>
          <a:pPr marL="114300" lvl="1" indent="-114300" algn="l" defTabSz="533400">
            <a:lnSpc>
              <a:spcPct val="90000"/>
            </a:lnSpc>
            <a:spcBef>
              <a:spcPct val="0"/>
            </a:spcBef>
            <a:spcAft>
              <a:spcPct val="15000"/>
            </a:spcAft>
            <a:buChar char="••"/>
          </a:pPr>
          <a:r>
            <a:rPr lang="en-US" sz="1200" kern="1200" dirty="0" smtClean="0"/>
            <a:t>Initialized variable for </a:t>
          </a:r>
          <a:r>
            <a:rPr lang="en-US" sz="1200" kern="1200" dirty="0" err="1" smtClean="0"/>
            <a:t>static_url</a:t>
          </a:r>
          <a:r>
            <a:rPr lang="en-US" sz="1200" kern="1200" dirty="0" smtClean="0"/>
            <a:t> and headers to be used in Beautiful Soup </a:t>
          </a:r>
          <a:r>
            <a:rPr lang="en-US" sz="1200" kern="1200" dirty="0" err="1" smtClean="0"/>
            <a:t>ojbect</a:t>
          </a: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rot="-5400000">
        <a:off x="1103700" y="52321"/>
        <a:ext cx="5031169" cy="924804"/>
      </dsp:txXfrm>
    </dsp:sp>
    <dsp:sp modelId="{575911EF-585A-48E4-86AA-4DC3383EBD4A}">
      <dsp:nvSpPr>
        <dsp:cNvPr id="0" name=""/>
        <dsp:cNvSpPr/>
      </dsp:nvSpPr>
      <dsp:spPr>
        <a:xfrm rot="5400000">
          <a:off x="-236507" y="1621172"/>
          <a:ext cx="1576714" cy="1103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Beautiful Soup</a:t>
          </a:r>
          <a:endParaRPr lang="en-US" sz="1600" kern="1200" dirty="0"/>
        </a:p>
      </dsp:txBody>
      <dsp:txXfrm rot="-5400000">
        <a:off x="0" y="1936515"/>
        <a:ext cx="1103700" cy="473014"/>
      </dsp:txXfrm>
    </dsp:sp>
    <dsp:sp modelId="{ED786389-F2D9-476F-8BE5-8BFB63DBB47A}">
      <dsp:nvSpPr>
        <dsp:cNvPr id="0" name=""/>
        <dsp:cNvSpPr/>
      </dsp:nvSpPr>
      <dsp:spPr>
        <a:xfrm rot="5400000">
          <a:off x="3131867" y="-643502"/>
          <a:ext cx="1024864" cy="508119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Initialized Beautiful soup object using the response object.</a:t>
          </a:r>
          <a:endParaRPr lang="en-US" sz="1200" kern="1200" dirty="0"/>
        </a:p>
        <a:p>
          <a:pPr marL="114300" lvl="1" indent="-114300" algn="l" defTabSz="533400">
            <a:lnSpc>
              <a:spcPct val="90000"/>
            </a:lnSpc>
            <a:spcBef>
              <a:spcPct val="0"/>
            </a:spcBef>
            <a:spcAft>
              <a:spcPct val="15000"/>
            </a:spcAft>
            <a:buChar char="••"/>
          </a:pPr>
          <a:r>
            <a:rPr lang="en-US" sz="1200" kern="1200" dirty="0" smtClean="0"/>
            <a:t>soup = </a:t>
          </a:r>
          <a:r>
            <a:rPr lang="en-US" sz="1200" kern="1200" dirty="0" err="1" smtClean="0"/>
            <a:t>BeautifulSoup</a:t>
          </a:r>
          <a:r>
            <a:rPr lang="en-US" sz="1200" kern="1200" dirty="0" smtClean="0"/>
            <a:t>(response.text,'</a:t>
          </a:r>
          <a:r>
            <a:rPr lang="en-US" sz="1200" kern="1200" dirty="0" err="1" smtClean="0"/>
            <a:t>html.parser</a:t>
          </a:r>
          <a:r>
            <a:rPr lang="en-US" sz="1200" kern="1200" dirty="0" smtClean="0"/>
            <a:t>')</a:t>
          </a:r>
          <a:endParaRPr lang="en-US" sz="1200" kern="1200" dirty="0"/>
        </a:p>
      </dsp:txBody>
      <dsp:txXfrm rot="-5400000">
        <a:off x="1103700" y="1434695"/>
        <a:ext cx="5031169" cy="924804"/>
      </dsp:txXfrm>
    </dsp:sp>
    <dsp:sp modelId="{411C8258-A799-4B6B-B22C-3BF9044D534E}">
      <dsp:nvSpPr>
        <dsp:cNvPr id="0" name=""/>
        <dsp:cNvSpPr/>
      </dsp:nvSpPr>
      <dsp:spPr>
        <a:xfrm rot="5400000">
          <a:off x="-236507" y="3003546"/>
          <a:ext cx="1576714" cy="11037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Creating </a:t>
          </a:r>
          <a:r>
            <a:rPr lang="en-US" sz="1600" kern="1200" dirty="0" err="1" smtClean="0"/>
            <a:t>Dataframe</a:t>
          </a:r>
          <a:endParaRPr lang="en-US" sz="1600" kern="1200" dirty="0"/>
        </a:p>
      </dsp:txBody>
      <dsp:txXfrm rot="-5400000">
        <a:off x="0" y="3318889"/>
        <a:ext cx="1103700" cy="473014"/>
      </dsp:txXfrm>
    </dsp:sp>
    <dsp:sp modelId="{38DD7C9B-478D-4834-ACE7-1F4C92961830}">
      <dsp:nvSpPr>
        <dsp:cNvPr id="0" name=""/>
        <dsp:cNvSpPr/>
      </dsp:nvSpPr>
      <dsp:spPr>
        <a:xfrm rot="5400000">
          <a:off x="3131867" y="738871"/>
          <a:ext cx="1024864" cy="508119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smtClean="0"/>
            <a:t>Extract all column/variable names from the HTML table header</a:t>
          </a:r>
          <a:endParaRPr lang="en-US" sz="1200" kern="1200" dirty="0"/>
        </a:p>
        <a:p>
          <a:pPr marL="114300" lvl="1" indent="-114300" algn="l" defTabSz="533400">
            <a:lnSpc>
              <a:spcPct val="90000"/>
            </a:lnSpc>
            <a:spcBef>
              <a:spcPct val="0"/>
            </a:spcBef>
            <a:spcAft>
              <a:spcPct val="15000"/>
            </a:spcAft>
            <a:buChar char="••"/>
          </a:pPr>
          <a:r>
            <a:rPr lang="en-US" sz="1200" b="0" i="0" kern="1200" dirty="0" smtClean="0"/>
            <a:t>Create a data frame by parsing the launch HTML tables</a:t>
          </a:r>
          <a:endParaRPr lang="en-US" sz="1200" kern="1200" dirty="0"/>
        </a:p>
      </dsp:txBody>
      <dsp:txXfrm rot="-5400000">
        <a:off x="1103700" y="2817068"/>
        <a:ext cx="5031169" cy="9248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39BAF-A64E-4941-B8BE-EA49C98D603A}">
      <dsp:nvSpPr>
        <dsp:cNvPr id="0" name=""/>
        <dsp:cNvSpPr/>
      </dsp:nvSpPr>
      <dsp:spPr>
        <a:xfrm>
          <a:off x="0" y="0"/>
          <a:ext cx="6415314" cy="1247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Number of launches on each site were calculated </a:t>
          </a:r>
          <a:endParaRPr lang="en-US" sz="3200" kern="1200" dirty="0"/>
        </a:p>
      </dsp:txBody>
      <dsp:txXfrm>
        <a:off x="36527" y="36527"/>
        <a:ext cx="5069554" cy="1174085"/>
      </dsp:txXfrm>
    </dsp:sp>
    <dsp:sp modelId="{99F53DE6-3BF7-4F65-8BFE-F12145120CA5}">
      <dsp:nvSpPr>
        <dsp:cNvPr id="0" name=""/>
        <dsp:cNvSpPr/>
      </dsp:nvSpPr>
      <dsp:spPr>
        <a:xfrm>
          <a:off x="566057" y="1454996"/>
          <a:ext cx="6415314" cy="1247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Number and occurrences of each orbit were calculated</a:t>
          </a:r>
          <a:endParaRPr lang="en-US" sz="3200" kern="1200" dirty="0"/>
        </a:p>
      </dsp:txBody>
      <dsp:txXfrm>
        <a:off x="602584" y="1491523"/>
        <a:ext cx="4965562" cy="1174085"/>
      </dsp:txXfrm>
    </dsp:sp>
    <dsp:sp modelId="{C2C9EF54-5610-488E-A3EE-A4021FDE769A}">
      <dsp:nvSpPr>
        <dsp:cNvPr id="0" name=""/>
        <dsp:cNvSpPr/>
      </dsp:nvSpPr>
      <dsp:spPr>
        <a:xfrm>
          <a:off x="1132114" y="2909993"/>
          <a:ext cx="6415314" cy="1247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t>Created a landing outcome label from outcome column</a:t>
          </a:r>
          <a:endParaRPr lang="en-US" sz="3200" kern="1200" dirty="0"/>
        </a:p>
      </dsp:txBody>
      <dsp:txXfrm>
        <a:off x="1168641" y="2946520"/>
        <a:ext cx="4965562" cy="1174085"/>
      </dsp:txXfrm>
    </dsp:sp>
    <dsp:sp modelId="{337ADD4A-7221-47DF-9B22-1C3AE1EE3BD9}">
      <dsp:nvSpPr>
        <dsp:cNvPr id="0" name=""/>
        <dsp:cNvSpPr/>
      </dsp:nvSpPr>
      <dsp:spPr>
        <a:xfrm>
          <a:off x="5604673" y="945747"/>
          <a:ext cx="810640" cy="810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5787067" y="945747"/>
        <a:ext cx="445852" cy="610007"/>
      </dsp:txXfrm>
    </dsp:sp>
    <dsp:sp modelId="{C9265E68-C1DE-4497-B0F4-287A4A06FDF5}">
      <dsp:nvSpPr>
        <dsp:cNvPr id="0" name=""/>
        <dsp:cNvSpPr/>
      </dsp:nvSpPr>
      <dsp:spPr>
        <a:xfrm>
          <a:off x="6170730" y="2392430"/>
          <a:ext cx="810640" cy="810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353124" y="2392430"/>
        <a:ext cx="445852" cy="6100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49310-4DB7-406B-8C81-01CDF5344C94}">
      <dsp:nvSpPr>
        <dsp:cNvPr id="0" name=""/>
        <dsp:cNvSpPr/>
      </dsp:nvSpPr>
      <dsp:spPr>
        <a:xfrm rot="5400000">
          <a:off x="592041" y="1070378"/>
          <a:ext cx="1673800" cy="201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39EFE2-2488-4234-BD44-198B2D520BB9}">
      <dsp:nvSpPr>
        <dsp:cNvPr id="0" name=""/>
        <dsp:cNvSpPr/>
      </dsp:nvSpPr>
      <dsp:spPr>
        <a:xfrm>
          <a:off x="976503" y="1299"/>
          <a:ext cx="2242327" cy="1345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Standard scaling the training dataset</a:t>
          </a:r>
          <a:endParaRPr lang="en-US" sz="1400" kern="1200" dirty="0"/>
        </a:p>
      </dsp:txBody>
      <dsp:txXfrm>
        <a:off x="1015908" y="40704"/>
        <a:ext cx="2163517" cy="1266586"/>
      </dsp:txXfrm>
    </dsp:sp>
    <dsp:sp modelId="{085C2330-99D7-4E5D-937F-D0ACE0DA51E7}">
      <dsp:nvSpPr>
        <dsp:cNvPr id="0" name=""/>
        <dsp:cNvSpPr/>
      </dsp:nvSpPr>
      <dsp:spPr>
        <a:xfrm rot="5400000">
          <a:off x="592041" y="2752123"/>
          <a:ext cx="1673800" cy="201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D52206-8C7A-4958-86A8-670CD42AF8C2}">
      <dsp:nvSpPr>
        <dsp:cNvPr id="0" name=""/>
        <dsp:cNvSpPr/>
      </dsp:nvSpPr>
      <dsp:spPr>
        <a:xfrm>
          <a:off x="976503" y="1683045"/>
          <a:ext cx="2242327" cy="1345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Split the data into training and testing dataset </a:t>
          </a:r>
          <a:endParaRPr lang="en-US" sz="1400" kern="1200" dirty="0"/>
        </a:p>
      </dsp:txBody>
      <dsp:txXfrm>
        <a:off x="1015908" y="1722450"/>
        <a:ext cx="2163517" cy="1266586"/>
      </dsp:txXfrm>
    </dsp:sp>
    <dsp:sp modelId="{A45C6FEC-1374-4BB9-A5B9-8181252FEF87}">
      <dsp:nvSpPr>
        <dsp:cNvPr id="0" name=""/>
        <dsp:cNvSpPr/>
      </dsp:nvSpPr>
      <dsp:spPr>
        <a:xfrm>
          <a:off x="1432914" y="3592996"/>
          <a:ext cx="2974350" cy="201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AE7DC8-FE7C-4E5F-886B-007EC77E63F5}">
      <dsp:nvSpPr>
        <dsp:cNvPr id="0" name=""/>
        <dsp:cNvSpPr/>
      </dsp:nvSpPr>
      <dsp:spPr>
        <a:xfrm>
          <a:off x="976503" y="3364791"/>
          <a:ext cx="2242327" cy="1345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Initialized the model </a:t>
          </a:r>
          <a:endParaRPr lang="en-US" sz="1400" kern="1200" dirty="0"/>
        </a:p>
      </dsp:txBody>
      <dsp:txXfrm>
        <a:off x="1015908" y="3404196"/>
        <a:ext cx="2163517" cy="1266586"/>
      </dsp:txXfrm>
    </dsp:sp>
    <dsp:sp modelId="{F3C378B4-9CE2-499E-8920-257C97769B9A}">
      <dsp:nvSpPr>
        <dsp:cNvPr id="0" name=""/>
        <dsp:cNvSpPr/>
      </dsp:nvSpPr>
      <dsp:spPr>
        <a:xfrm rot="16200000">
          <a:off x="3574337" y="2752123"/>
          <a:ext cx="1673800" cy="201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C20933-D902-4A88-B9BB-DD6D9FF755B9}">
      <dsp:nvSpPr>
        <dsp:cNvPr id="0" name=""/>
        <dsp:cNvSpPr/>
      </dsp:nvSpPr>
      <dsp:spPr>
        <a:xfrm>
          <a:off x="3958799" y="3364791"/>
          <a:ext cx="2242327" cy="1345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grid_obj.fit</a:t>
          </a:r>
          <a:r>
            <a:rPr lang="en-US" sz="1400" kern="1200" dirty="0" smtClean="0"/>
            <a:t>(</a:t>
          </a:r>
          <a:r>
            <a:rPr lang="en-US" sz="1400" kern="1200" dirty="0" err="1" smtClean="0"/>
            <a:t>X_train,y_train</a:t>
          </a:r>
          <a:r>
            <a:rPr lang="en-US" sz="1400" kern="1200" dirty="0" smtClean="0"/>
            <a:t>)</a:t>
          </a:r>
          <a:endParaRPr lang="en-US" sz="1400" kern="1200" dirty="0"/>
        </a:p>
      </dsp:txBody>
      <dsp:txXfrm>
        <a:off x="3998204" y="3404196"/>
        <a:ext cx="2163517" cy="1266586"/>
      </dsp:txXfrm>
    </dsp:sp>
    <dsp:sp modelId="{E970153A-A8A2-43A9-A544-52FFA5621564}">
      <dsp:nvSpPr>
        <dsp:cNvPr id="0" name=""/>
        <dsp:cNvSpPr/>
      </dsp:nvSpPr>
      <dsp:spPr>
        <a:xfrm rot="16200000">
          <a:off x="3574337" y="1070378"/>
          <a:ext cx="1673800" cy="201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E6DACB-894E-43D6-A2EC-15206462655F}">
      <dsp:nvSpPr>
        <dsp:cNvPr id="0" name=""/>
        <dsp:cNvSpPr/>
      </dsp:nvSpPr>
      <dsp:spPr>
        <a:xfrm>
          <a:off x="3958799" y="1683045"/>
          <a:ext cx="2242327" cy="1345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Initialized </a:t>
          </a:r>
          <a:r>
            <a:rPr lang="en-US" sz="1400" kern="1200" dirty="0" err="1" smtClean="0"/>
            <a:t>grid_obj</a:t>
          </a:r>
          <a:r>
            <a:rPr lang="en-US" sz="1400" kern="1200" dirty="0" smtClean="0"/>
            <a:t>=</a:t>
          </a:r>
          <a:r>
            <a:rPr lang="en-US" sz="1400" kern="1200" dirty="0" err="1" smtClean="0"/>
            <a:t>GridSearchCV</a:t>
          </a:r>
          <a:r>
            <a:rPr lang="en-US" sz="1400" kern="1200" dirty="0" smtClean="0"/>
            <a:t>()</a:t>
          </a:r>
          <a:endParaRPr lang="en-US" sz="1400" kern="1200" dirty="0"/>
        </a:p>
      </dsp:txBody>
      <dsp:txXfrm>
        <a:off x="3998204" y="1722450"/>
        <a:ext cx="2163517" cy="1266586"/>
      </dsp:txXfrm>
    </dsp:sp>
    <dsp:sp modelId="{E78B3F4D-43C0-4BAF-82DD-C774039A3209}">
      <dsp:nvSpPr>
        <dsp:cNvPr id="0" name=""/>
        <dsp:cNvSpPr/>
      </dsp:nvSpPr>
      <dsp:spPr>
        <a:xfrm>
          <a:off x="4415210" y="229505"/>
          <a:ext cx="2974350" cy="201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B07A06-4471-471F-B12C-CBB9D5261387}">
      <dsp:nvSpPr>
        <dsp:cNvPr id="0" name=""/>
        <dsp:cNvSpPr/>
      </dsp:nvSpPr>
      <dsp:spPr>
        <a:xfrm>
          <a:off x="3958799" y="1299"/>
          <a:ext cx="2242327" cy="1345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Initialized the parameters </a:t>
          </a:r>
          <a:endParaRPr lang="en-US" sz="1400" kern="1200" dirty="0"/>
        </a:p>
      </dsp:txBody>
      <dsp:txXfrm>
        <a:off x="3998204" y="40704"/>
        <a:ext cx="2163517" cy="1266586"/>
      </dsp:txXfrm>
    </dsp:sp>
    <dsp:sp modelId="{1E57C810-339D-4EE6-B61A-B3DC6830435C}">
      <dsp:nvSpPr>
        <dsp:cNvPr id="0" name=""/>
        <dsp:cNvSpPr/>
      </dsp:nvSpPr>
      <dsp:spPr>
        <a:xfrm rot="5400000">
          <a:off x="6556633" y="1070378"/>
          <a:ext cx="1673800" cy="201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E7887E-AC63-46CA-9C45-E268C25BA8F8}">
      <dsp:nvSpPr>
        <dsp:cNvPr id="0" name=""/>
        <dsp:cNvSpPr/>
      </dsp:nvSpPr>
      <dsp:spPr>
        <a:xfrm>
          <a:off x="6941095" y="1299"/>
          <a:ext cx="2242327" cy="1345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Calculated the best score and best parameters for </a:t>
          </a:r>
          <a:r>
            <a:rPr lang="en-US" sz="1400" kern="1200" dirty="0" err="1" smtClean="0"/>
            <a:t>grid_object</a:t>
          </a:r>
          <a:r>
            <a:rPr lang="en-US" sz="1400" kern="1200" dirty="0" smtClean="0"/>
            <a:t> for that particular model</a:t>
          </a:r>
          <a:endParaRPr lang="en-US" sz="1400" kern="1200" dirty="0"/>
        </a:p>
      </dsp:txBody>
      <dsp:txXfrm>
        <a:off x="6980500" y="40704"/>
        <a:ext cx="2163517" cy="1266586"/>
      </dsp:txXfrm>
    </dsp:sp>
    <dsp:sp modelId="{F4BA8E2C-A8F9-4716-8375-E76D0E070458}">
      <dsp:nvSpPr>
        <dsp:cNvPr id="0" name=""/>
        <dsp:cNvSpPr/>
      </dsp:nvSpPr>
      <dsp:spPr>
        <a:xfrm rot="5400000">
          <a:off x="6556633" y="2752123"/>
          <a:ext cx="1673800" cy="20180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81F051-EEF3-45E2-B4BC-FF34FAA6F498}">
      <dsp:nvSpPr>
        <dsp:cNvPr id="0" name=""/>
        <dsp:cNvSpPr/>
      </dsp:nvSpPr>
      <dsp:spPr>
        <a:xfrm>
          <a:off x="6941095" y="1683045"/>
          <a:ext cx="2242327" cy="1345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Predicted the model using test dataset </a:t>
          </a:r>
          <a:endParaRPr lang="en-US" sz="1400" kern="1200" dirty="0"/>
        </a:p>
      </dsp:txBody>
      <dsp:txXfrm>
        <a:off x="6980500" y="1722450"/>
        <a:ext cx="2163517" cy="1266586"/>
      </dsp:txXfrm>
    </dsp:sp>
    <dsp:sp modelId="{C24B555B-FFCA-4B5C-9DDD-525971B47E7A}">
      <dsp:nvSpPr>
        <dsp:cNvPr id="0" name=""/>
        <dsp:cNvSpPr/>
      </dsp:nvSpPr>
      <dsp:spPr>
        <a:xfrm>
          <a:off x="6941095" y="3364791"/>
          <a:ext cx="2242327" cy="1345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Generated Confusion Matrix for the model evaluation</a:t>
          </a:r>
          <a:endParaRPr lang="en-US" sz="1400" kern="1200" dirty="0"/>
        </a:p>
      </dsp:txBody>
      <dsp:txXfrm>
        <a:off x="6980500" y="3404196"/>
        <a:ext cx="2163517" cy="126658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781839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575011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31276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2815996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397029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r>
              <a:rPr lang="en-US" dirty="0" err="1" smtClean="0"/>
              <a:t>Hangthim</a:t>
            </a:r>
            <a:r>
              <a:rPr lang="en-US" dirty="0" smtClean="0"/>
              <a:t> Limbu</a:t>
            </a:r>
            <a:endParaRPr lang="en-US" dirty="0"/>
          </a:p>
        </p:txBody>
      </p:sp>
      <p:sp>
        <p:nvSpPr>
          <p:cNvPr id="2" name="TextBox 1"/>
          <p:cNvSpPr txBox="1"/>
          <p:nvPr userDrawn="1"/>
        </p:nvSpPr>
        <p:spPr>
          <a:xfrm>
            <a:off x="170688" y="6378443"/>
            <a:ext cx="1734514" cy="369332"/>
          </a:xfrm>
          <a:prstGeom prst="rect">
            <a:avLst/>
          </a:prstGeom>
          <a:noFill/>
        </p:spPr>
        <p:txBody>
          <a:bodyPr wrap="none" rtlCol="0">
            <a:spAutoFit/>
          </a:bodyPr>
          <a:lstStyle/>
          <a:p>
            <a:r>
              <a:rPr lang="en-US" dirty="0" err="1" smtClean="0">
                <a:solidFill>
                  <a:srgbClr val="C00000"/>
                </a:solidFill>
              </a:rPr>
              <a:t>Hangthim</a:t>
            </a:r>
            <a:r>
              <a:rPr lang="en-US" baseline="0" dirty="0" smtClean="0">
                <a:solidFill>
                  <a:srgbClr val="C00000"/>
                </a:solidFill>
              </a:rPr>
              <a:t> Limbu</a:t>
            </a:r>
            <a:endParaRPr lang="en-US" dirty="0">
              <a:solidFill>
                <a:srgbClr val="C00000"/>
              </a:solidFill>
            </a:endParaRP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Hangthim</a:t>
            </a:r>
            <a:r>
              <a:rPr lang="en-US" dirty="0" smtClean="0">
                <a:solidFill>
                  <a:schemeClr val="bg2"/>
                </a:solidFill>
                <a:latin typeface="Abadi"/>
                <a:ea typeface="SF Pro" pitchFamily="2" charset="0"/>
                <a:cs typeface="SF Pro" pitchFamily="2" charset="0"/>
              </a:rPr>
              <a:t> Limbu</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17/10/2025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smtClean="0">
                <a:solidFill>
                  <a:srgbClr val="1C7DDB"/>
                </a:solidFill>
                <a:latin typeface="Abadi"/>
              </a:rPr>
              <a:t>Flowchart</a:t>
            </a: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GITHUB_URL=https</a:t>
            </a:r>
            <a:r>
              <a:rPr lang="en-US" sz="2200" dirty="0">
                <a:solidFill>
                  <a:schemeClr val="accent3">
                    <a:lumMod val="25000"/>
                  </a:schemeClr>
                </a:solidFill>
                <a:latin typeface="Abadi" panose="020B0604020104020204" pitchFamily="34" charset="0"/>
              </a:rPr>
              <a:t>://github.com/Hangthim-web/Collecting-Data-Handas-on-lab-coursera_-module-9-asisgnment/blob/main/jupyter-labs-spacex-data-collection-api.ipynb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Diagram 8"/>
          <p:cNvGraphicFramePr/>
          <p:nvPr>
            <p:extLst>
              <p:ext uri="{D42A27DB-BD31-4B8C-83A1-F6EECF244321}">
                <p14:modId xmlns:p14="http://schemas.microsoft.com/office/powerpoint/2010/main" val="3006235092"/>
              </p:ext>
            </p:extLst>
          </p:nvPr>
        </p:nvGraphicFramePr>
        <p:xfrm>
          <a:off x="6440487" y="2256414"/>
          <a:ext cx="4400550" cy="3515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GITHUB_URL=https</a:t>
            </a:r>
            <a:r>
              <a:rPr lang="en-US" sz="2200" dirty="0">
                <a:solidFill>
                  <a:schemeClr val="accent3">
                    <a:lumMod val="25000"/>
                  </a:schemeClr>
                </a:solidFill>
                <a:latin typeface="Abadi" panose="020B0604020104020204" pitchFamily="34" charset="0"/>
              </a:rPr>
              <a:t>://github.com/Hangthim-web/Collecting-Data-Handas-on-lab-coursera_-module-9-asisgnment/blob/main/jupyter-labs-webscraping.ipynb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smtClean="0">
              <a:solidFill>
                <a:srgbClr val="1C7DDB"/>
              </a:solidFill>
              <a:latin typeface="Abadi"/>
            </a:endParaRPr>
          </a:p>
          <a:p>
            <a:pPr marL="0" indent="0">
              <a:buNone/>
            </a:pPr>
            <a:r>
              <a:rPr lang="en-US" sz="2200" dirty="0" smtClean="0">
                <a:solidFill>
                  <a:srgbClr val="1C7DDB"/>
                </a:solidFill>
                <a:latin typeface="Abadi"/>
              </a:rPr>
              <a:t>Place </a:t>
            </a:r>
            <a:r>
              <a:rPr lang="en-US" sz="2200" dirty="0">
                <a:solidFill>
                  <a:srgbClr val="1C7DDB"/>
                </a:solidFill>
                <a:latin typeface="Abadi"/>
              </a:rPr>
              <a:t>your flowchart of web scraping here</a:t>
            </a:r>
            <a:endParaRPr lang="en-US" dirty="0">
              <a:cs typeface="Calibri"/>
            </a:endParaRPr>
          </a:p>
        </p:txBody>
      </p:sp>
      <p:graphicFrame>
        <p:nvGraphicFramePr>
          <p:cNvPr id="5" name="Diagram 4"/>
          <p:cNvGraphicFramePr/>
          <p:nvPr>
            <p:extLst>
              <p:ext uri="{D42A27DB-BD31-4B8C-83A1-F6EECF244321}">
                <p14:modId xmlns:p14="http://schemas.microsoft.com/office/powerpoint/2010/main" val="362575860"/>
              </p:ext>
            </p:extLst>
          </p:nvPr>
        </p:nvGraphicFramePr>
        <p:xfrm>
          <a:off x="5186362" y="1792288"/>
          <a:ext cx="6184900" cy="4346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dirty="0" smtClean="0"/>
              <a:t>Data Wrangling phases: </a:t>
            </a:r>
          </a:p>
          <a:p>
            <a:pPr marL="514350" indent="-514350">
              <a:buFont typeface="+mj-lt"/>
              <a:buAutoNum type="arabicPeriod"/>
            </a:pPr>
            <a:r>
              <a:rPr lang="en-US" dirty="0" smtClean="0"/>
              <a:t>Number of launches on each site were calculated .</a:t>
            </a:r>
          </a:p>
          <a:p>
            <a:pPr marL="514350" indent="-514350">
              <a:buFont typeface="+mj-lt"/>
              <a:buAutoNum type="arabicPeriod"/>
            </a:pPr>
            <a:r>
              <a:rPr lang="en-US" dirty="0" smtClean="0"/>
              <a:t>Number and occurrences of each orbit were calculated.</a:t>
            </a:r>
          </a:p>
          <a:p>
            <a:pPr marL="514350" indent="-514350">
              <a:buFont typeface="+mj-lt"/>
              <a:buAutoNum type="arabicPeriod"/>
            </a:pPr>
            <a:r>
              <a:rPr lang="en-US" dirty="0" smtClean="0"/>
              <a:t>Mission outcomes of each orbit were calculated</a:t>
            </a:r>
          </a:p>
          <a:p>
            <a:pPr marL="514350" indent="-514350">
              <a:buFont typeface="+mj-lt"/>
              <a:buAutoNum type="arabicPeriod"/>
            </a:pPr>
            <a:r>
              <a:rPr lang="en-US" dirty="0" smtClean="0"/>
              <a:t>Set of outcomes were generated where the second stage did not land successfully.</a:t>
            </a:r>
          </a:p>
          <a:p>
            <a:pPr marL="514350" indent="-514350">
              <a:buFont typeface="+mj-lt"/>
              <a:buAutoNum type="arabicPeriod"/>
            </a:pPr>
            <a:r>
              <a:rPr lang="en-US" dirty="0" smtClean="0"/>
              <a:t>Created a landing outcome label from outcome column</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Flowchart of Data Wrangling Process</a:t>
            </a:r>
            <a:endParaRPr lang="en-US" dirty="0">
              <a:solidFill>
                <a:srgbClr val="0B49CB"/>
              </a:solidFill>
              <a:latin typeface="Abadi"/>
            </a:endParaRPr>
          </a:p>
        </p:txBody>
      </p:sp>
      <p:graphicFrame>
        <p:nvGraphicFramePr>
          <p:cNvPr id="3" name="Diagram 2"/>
          <p:cNvGraphicFramePr/>
          <p:nvPr>
            <p:extLst>
              <p:ext uri="{D42A27DB-BD31-4B8C-83A1-F6EECF244321}">
                <p14:modId xmlns:p14="http://schemas.microsoft.com/office/powerpoint/2010/main" val="2704349262"/>
              </p:ext>
            </p:extLst>
          </p:nvPr>
        </p:nvGraphicFramePr>
        <p:xfrm>
          <a:off x="2032000" y="1981200"/>
          <a:ext cx="7547429" cy="4157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260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smtClean="0">
                <a:solidFill>
                  <a:srgbClr val="0B49CB"/>
                </a:solidFill>
                <a:latin typeface="Abadi"/>
              </a:rPr>
              <a:t>Github</a:t>
            </a:r>
            <a:r>
              <a:rPr lang="en-US" dirty="0" smtClean="0">
                <a:solidFill>
                  <a:srgbClr val="0B49CB"/>
                </a:solidFill>
                <a:latin typeface="Abadi"/>
              </a:rPr>
              <a:t> URL for Data </a:t>
            </a:r>
            <a:r>
              <a:rPr lang="en-US" dirty="0">
                <a:solidFill>
                  <a:srgbClr val="0B49CB"/>
                </a:solidFill>
                <a:latin typeface="Abadi"/>
              </a:rPr>
              <a:t>W</a:t>
            </a:r>
            <a:r>
              <a:rPr lang="en-US" dirty="0" smtClean="0">
                <a:solidFill>
                  <a:srgbClr val="0B49CB"/>
                </a:solidFill>
                <a:latin typeface="Abadi"/>
              </a:rPr>
              <a:t>rangling</a:t>
            </a:r>
            <a:endParaRPr lang="en-US" dirty="0">
              <a:solidFill>
                <a:srgbClr val="0B49CB"/>
              </a:solidFill>
              <a:latin typeface="Abadi"/>
            </a:endParaRPr>
          </a:p>
        </p:txBody>
      </p:sp>
      <p:sp>
        <p:nvSpPr>
          <p:cNvPr id="5" name="TextBox 4"/>
          <p:cNvSpPr txBox="1"/>
          <p:nvPr/>
        </p:nvSpPr>
        <p:spPr>
          <a:xfrm>
            <a:off x="770011" y="1452746"/>
            <a:ext cx="10515600" cy="646331"/>
          </a:xfrm>
          <a:prstGeom prst="rect">
            <a:avLst/>
          </a:prstGeom>
          <a:noFill/>
        </p:spPr>
        <p:txBody>
          <a:bodyPr wrap="square" rtlCol="0">
            <a:spAutoFit/>
          </a:bodyPr>
          <a:lstStyle/>
          <a:p>
            <a:r>
              <a:rPr lang="en-US" dirty="0"/>
              <a:t>https://github.com/Hangthim-web/Collecting-Data-Handas-on-lab-coursera_-module-9-asisgnment/blob/main/labs-jupyter-spacex-Data%20wrangling.ipynb</a:t>
            </a:r>
            <a:endParaRPr lang="en-US" dirty="0"/>
          </a:p>
        </p:txBody>
      </p:sp>
    </p:spTree>
    <p:extLst>
      <p:ext uri="{BB962C8B-B14F-4D97-AF65-F5344CB8AC3E}">
        <p14:creationId xmlns:p14="http://schemas.microsoft.com/office/powerpoint/2010/main" val="133179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smtClean="0"/>
              <a:t>We used </a:t>
            </a:r>
            <a:r>
              <a:rPr lang="en-US" dirty="0" err="1" smtClean="0"/>
              <a:t>catplot</a:t>
            </a:r>
            <a:r>
              <a:rPr lang="en-US" dirty="0" smtClean="0"/>
              <a:t> with </a:t>
            </a:r>
            <a:r>
              <a:rPr lang="en-US" dirty="0" err="1" smtClean="0"/>
              <a:t>seaborn</a:t>
            </a:r>
            <a:r>
              <a:rPr lang="en-US" dirty="0" smtClean="0"/>
              <a:t> library with y as </a:t>
            </a:r>
            <a:r>
              <a:rPr lang="en-US" dirty="0" err="1" smtClean="0"/>
              <a:t>PayloadMass</a:t>
            </a:r>
            <a:r>
              <a:rPr lang="en-US" dirty="0" smtClean="0"/>
              <a:t> and x as </a:t>
            </a:r>
            <a:r>
              <a:rPr lang="en-US" dirty="0" err="1" smtClean="0"/>
              <a:t>FlightNumber</a:t>
            </a:r>
            <a:r>
              <a:rPr lang="en-US" dirty="0" smtClean="0"/>
              <a:t> with class hue. The objective of this plot was to learn about </a:t>
            </a:r>
            <a:r>
              <a:rPr lang="en-US" dirty="0" err="1" smtClean="0"/>
              <a:t>catplot</a:t>
            </a:r>
            <a:r>
              <a:rPr lang="en-US" dirty="0" smtClean="0"/>
              <a:t> and to visualize  how the </a:t>
            </a:r>
            <a:r>
              <a:rPr lang="en-US" dirty="0" err="1" smtClean="0"/>
              <a:t>FlightNumber</a:t>
            </a:r>
            <a:r>
              <a:rPr lang="en-US" dirty="0" smtClean="0"/>
              <a:t> and Payload would affect the launch outcome.</a:t>
            </a:r>
          </a:p>
          <a:p>
            <a:r>
              <a:rPr lang="en-US" dirty="0" smtClean="0"/>
              <a:t>Used scatterplot  with x as </a:t>
            </a:r>
            <a:r>
              <a:rPr lang="en-US" dirty="0" err="1" smtClean="0"/>
              <a:t>FlightNumber</a:t>
            </a:r>
            <a:r>
              <a:rPr lang="en-US" dirty="0" smtClean="0"/>
              <a:t> and y as </a:t>
            </a:r>
            <a:r>
              <a:rPr lang="en-US" dirty="0" err="1" smtClean="0"/>
              <a:t>LaunchSite</a:t>
            </a:r>
            <a:r>
              <a:rPr lang="en-US" dirty="0" smtClean="0"/>
              <a:t> and hue as clas</a:t>
            </a:r>
            <a:r>
              <a:rPr lang="en-US" dirty="0" smtClean="0"/>
              <a:t>s. The objective of this chart was to visualize the relationship between </a:t>
            </a:r>
            <a:r>
              <a:rPr lang="en-US" dirty="0" err="1" smtClean="0"/>
              <a:t>FlightNumber</a:t>
            </a:r>
            <a:r>
              <a:rPr lang="en-US" dirty="0" smtClean="0"/>
              <a:t> and Launch Site.</a:t>
            </a:r>
          </a:p>
          <a:p>
            <a:r>
              <a:rPr lang="en-US" dirty="0" smtClean="0"/>
              <a:t>Used scatterplot again with x as </a:t>
            </a:r>
            <a:r>
              <a:rPr lang="en-US" dirty="0" err="1" smtClean="0"/>
              <a:t>PayloadMass</a:t>
            </a:r>
            <a:r>
              <a:rPr lang="en-US" dirty="0" smtClean="0"/>
              <a:t> and y as </a:t>
            </a:r>
            <a:r>
              <a:rPr lang="en-US" dirty="0" err="1" smtClean="0"/>
              <a:t>LaunchSite</a:t>
            </a:r>
            <a:r>
              <a:rPr lang="en-US" dirty="0" smtClean="0"/>
              <a:t> with hue as class. The objective of this chart was to visualize the relation ship between Payload mass and launch Site</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smtClean="0"/>
              <a:t>We created scatterplot where </a:t>
            </a:r>
            <a:r>
              <a:rPr lang="en-US" dirty="0" err="1" smtClean="0"/>
              <a:t>PayloadMass</a:t>
            </a:r>
            <a:r>
              <a:rPr lang="en-US" dirty="0" smtClean="0"/>
              <a:t> was plotted in x-axis and orbit was plotted in y-axis, with class in the hue. The main objective of this chart was to visualize the relationship between Payload Mass and Orbit Type.</a:t>
            </a:r>
          </a:p>
          <a:p>
            <a:r>
              <a:rPr lang="en-US" dirty="0" smtClean="0"/>
              <a:t>We created a line plot with date on x-axis and class on y-axis. The main objective of this chart was to visualize the relation between Date(year) and success rate.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445172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smtClean="0"/>
              <a:t>We created a </a:t>
            </a:r>
            <a:r>
              <a:rPr lang="en-US" dirty="0" err="1" smtClean="0"/>
              <a:t>barchart</a:t>
            </a:r>
            <a:r>
              <a:rPr lang="en-US" dirty="0" smtClean="0"/>
              <a:t> by grouping orbit column with mean from the class. Here, orbit was plotted in x-axis whereas clas</a:t>
            </a:r>
            <a:r>
              <a:rPr lang="en-US" dirty="0" smtClean="0"/>
              <a:t>s was plotted in y-axis. The main objective of this function was to visualize the relationship between success rate of each orbit type.</a:t>
            </a:r>
          </a:p>
          <a:p>
            <a:r>
              <a:rPr lang="en-US" dirty="0" smtClean="0"/>
              <a:t>We used scatterplot with </a:t>
            </a:r>
            <a:r>
              <a:rPr lang="en-US" dirty="0" err="1" smtClean="0"/>
              <a:t>FlightNumber</a:t>
            </a:r>
            <a:r>
              <a:rPr lang="en-US" dirty="0" smtClean="0"/>
              <a:t> plotted in x-axis and Orbit plotted in y-axis and class in hue. The objective of this chart was to visualize the relationship between Flight Number and Orbit Type.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3143126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r"/>
            <a:r>
              <a:rPr lang="en-US" dirty="0"/>
              <a:t>https://github.com/Hangthim-web/Collecting-Data-Handas-on-lab-coursera_-module-9-asisgnment/blob/main/jupyter-labs-eda-dataviz-v2.ipynb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a:t>
            </a:r>
            <a:r>
              <a:rPr lang="en-US" dirty="0" smtClean="0">
                <a:solidFill>
                  <a:srgbClr val="0B49CB"/>
                </a:solidFill>
                <a:latin typeface="Abadi"/>
              </a:rPr>
              <a:t>Visualization (GITHUB)</a:t>
            </a:r>
            <a:endParaRPr lang="en-US" dirty="0">
              <a:solidFill>
                <a:srgbClr val="0B49CB"/>
              </a:solidFill>
              <a:latin typeface="Abadi"/>
            </a:endParaRPr>
          </a:p>
        </p:txBody>
      </p:sp>
    </p:spTree>
    <p:extLst>
      <p:ext uri="{BB962C8B-B14F-4D97-AF65-F5344CB8AC3E}">
        <p14:creationId xmlns:p14="http://schemas.microsoft.com/office/powerpoint/2010/main" val="694712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smtClean="0"/>
              <a:t>%</a:t>
            </a:r>
            <a:r>
              <a:rPr lang="en-US" dirty="0" err="1" smtClean="0"/>
              <a:t>sql</a:t>
            </a:r>
            <a:r>
              <a:rPr lang="en-US" dirty="0" smtClean="0"/>
              <a:t> DROP THE TABLE IF EXISTS SPACEXTABLE. This commands drops the table SPACEXTABLE if it </a:t>
            </a:r>
            <a:r>
              <a:rPr lang="en-US" dirty="0" err="1" smtClean="0"/>
              <a:t>alreay</a:t>
            </a:r>
            <a:r>
              <a:rPr lang="en-US" dirty="0" smtClean="0"/>
              <a:t> exists in  Database.</a:t>
            </a:r>
          </a:p>
          <a:p>
            <a:r>
              <a:rPr lang="en-US" dirty="0"/>
              <a:t>%</a:t>
            </a:r>
            <a:r>
              <a:rPr lang="en-US" dirty="0" err="1"/>
              <a:t>sql</a:t>
            </a:r>
            <a:r>
              <a:rPr lang="en-US" dirty="0"/>
              <a:t> SELECT DISTINCT LAUNCH_SITE FROM </a:t>
            </a:r>
            <a:r>
              <a:rPr lang="en-US" dirty="0" smtClean="0"/>
              <a:t>SPACEXTABLE. This command was used to display the names of unique launch sites in the space mission </a:t>
            </a:r>
          </a:p>
          <a:p>
            <a:r>
              <a:rPr lang="en-US" dirty="0"/>
              <a:t>%%</a:t>
            </a:r>
            <a:r>
              <a:rPr lang="en-US" dirty="0" err="1"/>
              <a:t>sql</a:t>
            </a:r>
            <a:r>
              <a:rPr lang="en-US" dirty="0"/>
              <a:t> SELECT LAUNCH_SITEFROM SPACEXTABLEWHERE LAUNCH_SITE LIKE 'CCA%'LIMIT 5</a:t>
            </a:r>
            <a:r>
              <a:rPr lang="en-US" dirty="0" smtClean="0"/>
              <a:t>; This command was used to display the 5 records where launch sites begin with the string ‘CCA’</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687962" cy="5051425"/>
          </a:xfrm>
          <a:prstGeom prst="rect">
            <a:avLst/>
          </a:prstGeom>
        </p:spPr>
        <p:txBody>
          <a:bodyPr lIns="91440" tIns="45720" rIns="91440" bIns="45720" anchor="t"/>
          <a:lstStyle/>
          <a:p>
            <a:r>
              <a:rPr lang="en-US" dirty="0"/>
              <a:t>%</a:t>
            </a:r>
            <a:r>
              <a:rPr lang="en-US" dirty="0" err="1"/>
              <a:t>sql</a:t>
            </a:r>
            <a:r>
              <a:rPr lang="en-US" dirty="0"/>
              <a:t> SELECT SUM(PAYLOAD_MASS__KG_) FROM SPACEXTABLE WHERE Customer LIKE "NASA</a:t>
            </a:r>
            <a:r>
              <a:rPr lang="en-US" dirty="0" smtClean="0"/>
              <a:t>%%“.  This </a:t>
            </a:r>
            <a:r>
              <a:rPr lang="en-US" dirty="0" err="1" smtClean="0"/>
              <a:t>sql</a:t>
            </a:r>
            <a:r>
              <a:rPr lang="en-US" dirty="0" smtClean="0"/>
              <a:t> query is used to display the total payload mass carried by boosters launched by NASA(CRS)</a:t>
            </a:r>
          </a:p>
          <a:p>
            <a:r>
              <a:rPr lang="en-US" dirty="0"/>
              <a:t>%</a:t>
            </a:r>
            <a:r>
              <a:rPr lang="en-US" dirty="0" err="1"/>
              <a:t>sql</a:t>
            </a:r>
            <a:r>
              <a:rPr lang="en-US" dirty="0"/>
              <a:t> select </a:t>
            </a:r>
            <a:r>
              <a:rPr lang="en-US" dirty="0" err="1"/>
              <a:t>avg</a:t>
            </a:r>
            <a:r>
              <a:rPr lang="en-US" dirty="0"/>
              <a:t>(PAYLOAD_MASS__KG_) from SPACEXTABLE where </a:t>
            </a:r>
            <a:r>
              <a:rPr lang="en-US" dirty="0" err="1"/>
              <a:t>Booster_Version</a:t>
            </a:r>
            <a:r>
              <a:rPr lang="en-US" dirty="0"/>
              <a:t> = "F9 </a:t>
            </a:r>
            <a:r>
              <a:rPr lang="en-US" dirty="0" smtClean="0"/>
              <a:t>v1.1“. This query was used to display the average payload mass carried by booster version F9 v1.1</a:t>
            </a:r>
          </a:p>
          <a:p>
            <a:r>
              <a:rPr lang="en-US" dirty="0"/>
              <a:t>%</a:t>
            </a:r>
            <a:r>
              <a:rPr lang="en-US" dirty="0" err="1"/>
              <a:t>sql</a:t>
            </a:r>
            <a:r>
              <a:rPr lang="en-US" dirty="0"/>
              <a:t> select Date from SPACEXTABLE where </a:t>
            </a:r>
            <a:r>
              <a:rPr lang="en-US" dirty="0" err="1"/>
              <a:t>Landing_Outcome</a:t>
            </a:r>
            <a:r>
              <a:rPr lang="en-US" dirty="0"/>
              <a:t>='Success (ground pad)' order by Date  limit </a:t>
            </a:r>
            <a:r>
              <a:rPr lang="en-US" dirty="0" smtClean="0"/>
              <a:t>1.</a:t>
            </a:r>
            <a:r>
              <a:rPr lang="en-US" dirty="0"/>
              <a:t> </a:t>
            </a:r>
            <a:r>
              <a:rPr lang="en-US" dirty="0" smtClean="0"/>
              <a:t>This query was used to list the date when the first successful landing outcome in ground pad was achieved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444617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36914"/>
            <a:ext cx="11334905" cy="4332515"/>
          </a:xfrm>
          <a:prstGeom prst="rect">
            <a:avLst/>
          </a:prstGeom>
        </p:spPr>
        <p:txBody>
          <a:bodyPr lIns="91440" tIns="45720" rIns="91440" bIns="45720" anchor="t"/>
          <a:lstStyle/>
          <a:p>
            <a:r>
              <a:rPr lang="en-US" dirty="0"/>
              <a:t>%</a:t>
            </a:r>
            <a:r>
              <a:rPr lang="en-US" dirty="0" err="1"/>
              <a:t>sql</a:t>
            </a:r>
            <a:r>
              <a:rPr lang="en-US" dirty="0"/>
              <a:t> select </a:t>
            </a:r>
            <a:r>
              <a:rPr lang="en-US" dirty="0" err="1"/>
              <a:t>Booster_Version</a:t>
            </a:r>
            <a:r>
              <a:rPr lang="en-US" dirty="0"/>
              <a:t> from SPACEXTABLE where </a:t>
            </a:r>
            <a:r>
              <a:rPr lang="en-US" dirty="0" err="1"/>
              <a:t>Landing_Outcome</a:t>
            </a:r>
            <a:r>
              <a:rPr lang="en-US" dirty="0"/>
              <a:t> = 'Success (drone ship)' and PAYLOAD_MASS__KG_ between 4000 and </a:t>
            </a:r>
            <a:r>
              <a:rPr lang="en-US" dirty="0" smtClean="0"/>
              <a:t>6000. This query was used to list the names of the boosters which have success in  drone ship and have payload mass greater than 4000 but less than 6000.</a:t>
            </a:r>
          </a:p>
          <a:p>
            <a:r>
              <a:rPr lang="en-US" dirty="0" smtClean="0"/>
              <a:t>%</a:t>
            </a:r>
            <a:r>
              <a:rPr lang="en-US" dirty="0" err="1"/>
              <a:t>sql</a:t>
            </a:r>
            <a:r>
              <a:rPr lang="en-US" dirty="0"/>
              <a:t> select </a:t>
            </a:r>
            <a:r>
              <a:rPr lang="en-US" dirty="0" err="1"/>
              <a:t>Mission_Outcome,count</a:t>
            </a:r>
            <a:r>
              <a:rPr lang="en-US" dirty="0"/>
              <a:t>(*) as total  from SPACEXTABLE group by </a:t>
            </a:r>
            <a:r>
              <a:rPr lang="en-US" dirty="0" err="1" smtClean="0"/>
              <a:t>Mission_Outcome</a:t>
            </a:r>
            <a:r>
              <a:rPr lang="en-US" dirty="0" smtClean="0"/>
              <a:t>. This query is used to list the total number of successful and failure mission outcomes. </a:t>
            </a:r>
          </a:p>
          <a:p>
            <a:r>
              <a:rPr lang="en-US" dirty="0"/>
              <a:t>%%</a:t>
            </a:r>
            <a:r>
              <a:rPr lang="en-US" dirty="0" err="1"/>
              <a:t>sql</a:t>
            </a:r>
            <a:r>
              <a:rPr lang="en-US" dirty="0"/>
              <a:t> select DISTINCT </a:t>
            </a:r>
            <a:r>
              <a:rPr lang="en-US" dirty="0" err="1"/>
              <a:t>Booster_Version</a:t>
            </a:r>
            <a:r>
              <a:rPr lang="en-US" dirty="0"/>
              <a:t> from SPACEXTABLE where PAYLOAD_MASS__KG_ = (select max(PAYLOAD_MASS__KG_) from SPACEXTABLE</a:t>
            </a:r>
            <a:r>
              <a:rPr lang="en-US" dirty="0" smtClean="0"/>
              <a:t>). This query was used to list all the </a:t>
            </a:r>
            <a:r>
              <a:rPr lang="en-US" dirty="0" err="1" smtClean="0"/>
              <a:t>booster_version</a:t>
            </a:r>
            <a:r>
              <a:rPr lang="en-US" dirty="0"/>
              <a:t> </a:t>
            </a:r>
            <a:r>
              <a:rPr lang="en-US" dirty="0" smtClean="0"/>
              <a:t>that have carried the maximum payload mass, using a subquery with a suitable aggregate function.</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681994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36914"/>
            <a:ext cx="11334905" cy="4332515"/>
          </a:xfrm>
          <a:prstGeom prst="rect">
            <a:avLst/>
          </a:prstGeom>
        </p:spPr>
        <p:txBody>
          <a:bodyPr lIns="91440" tIns="45720" rIns="91440" bIns="45720" anchor="t"/>
          <a:lstStyle/>
          <a:p>
            <a:r>
              <a:rPr lang="en-US" dirty="0"/>
              <a:t>%%</a:t>
            </a:r>
            <a:r>
              <a:rPr lang="en-US" dirty="0" err="1"/>
              <a:t>sqlSELECT</a:t>
            </a:r>
            <a:r>
              <a:rPr lang="en-US" dirty="0"/>
              <a:t> </a:t>
            </a:r>
            <a:r>
              <a:rPr lang="en-US" dirty="0" err="1"/>
              <a:t>substr</a:t>
            </a:r>
            <a:r>
              <a:rPr lang="en-US" dirty="0"/>
              <a:t>(Date, 6, 2) AS month,        </a:t>
            </a:r>
            <a:r>
              <a:rPr lang="en-US" dirty="0" err="1"/>
              <a:t>Landing_Outcome</a:t>
            </a:r>
            <a:r>
              <a:rPr lang="en-US" dirty="0"/>
              <a:t>,        </a:t>
            </a:r>
            <a:r>
              <a:rPr lang="en-US" dirty="0" err="1"/>
              <a:t>Booster_Version</a:t>
            </a:r>
            <a:r>
              <a:rPr lang="en-US" dirty="0"/>
              <a:t>,        </a:t>
            </a:r>
            <a:r>
              <a:rPr lang="en-US" dirty="0" err="1"/>
              <a:t>Launch_SiteFROM</a:t>
            </a:r>
            <a:r>
              <a:rPr lang="en-US" dirty="0"/>
              <a:t> SPACEXTABLEWHERE </a:t>
            </a:r>
            <a:r>
              <a:rPr lang="en-US" dirty="0" err="1"/>
              <a:t>Landing_Outcome</a:t>
            </a:r>
            <a:r>
              <a:rPr lang="en-US" dirty="0"/>
              <a:t> = 'Failure (drone ship)'  AND </a:t>
            </a:r>
            <a:r>
              <a:rPr lang="en-US" dirty="0" err="1"/>
              <a:t>substr</a:t>
            </a:r>
            <a:r>
              <a:rPr lang="en-US" dirty="0"/>
              <a:t>(Date, 1, 4) = '2015</a:t>
            </a:r>
            <a:r>
              <a:rPr lang="en-US" dirty="0" smtClean="0"/>
              <a:t>'; This query is used to </a:t>
            </a:r>
            <a:r>
              <a:rPr lang="en-US" dirty="0"/>
              <a:t>List the records which will display the month names, failure </a:t>
            </a:r>
            <a:r>
              <a:rPr lang="en-US" dirty="0" err="1"/>
              <a:t>landing_outcomes</a:t>
            </a:r>
            <a:r>
              <a:rPr lang="en-US" dirty="0"/>
              <a:t> in drone ship ,booster versions, </a:t>
            </a:r>
            <a:r>
              <a:rPr lang="en-US" dirty="0" err="1"/>
              <a:t>launch_site</a:t>
            </a:r>
            <a:r>
              <a:rPr lang="en-US" dirty="0"/>
              <a:t> for the months in year 2015</a:t>
            </a:r>
          </a:p>
          <a:p>
            <a:r>
              <a:rPr lang="en-US" dirty="0"/>
              <a:t>%%</a:t>
            </a:r>
            <a:r>
              <a:rPr lang="en-US" dirty="0" err="1"/>
              <a:t>sqlselect</a:t>
            </a:r>
            <a:r>
              <a:rPr lang="en-US" dirty="0"/>
              <a:t> </a:t>
            </a:r>
            <a:r>
              <a:rPr lang="en-US" dirty="0" err="1"/>
              <a:t>Landing_Outcome,count</a:t>
            </a:r>
            <a:r>
              <a:rPr lang="en-US" dirty="0"/>
              <a:t>(*) as Count from SPACEXTABLE where Date between '2010-06-04' and '2017-03-20' group by </a:t>
            </a:r>
            <a:r>
              <a:rPr lang="en-US" dirty="0" err="1"/>
              <a:t>Landing_Outcome</a:t>
            </a:r>
            <a:r>
              <a:rPr lang="en-US" dirty="0"/>
              <a:t> order by Count </a:t>
            </a:r>
            <a:r>
              <a:rPr lang="en-US" dirty="0" err="1" smtClean="0"/>
              <a:t>desc</a:t>
            </a:r>
            <a:r>
              <a:rPr lang="en-US" dirty="0" smtClean="0"/>
              <a:t>. This query is used to </a:t>
            </a:r>
            <a:r>
              <a:rPr lang="en-US" dirty="0"/>
              <a:t>r</a:t>
            </a:r>
            <a:r>
              <a:rPr lang="en-US" dirty="0" smtClean="0"/>
              <a:t>ank </a:t>
            </a:r>
            <a:r>
              <a:rPr lang="en-US" dirty="0"/>
              <a:t>the count of landing outcomes (such as Failure (drone ship) or Success (ground pad)) between the date 2010-06-04 and 2017-03-20, in descending order.</a:t>
            </a:r>
          </a:p>
          <a:p>
            <a:endParaRPr lang="en-US" dirty="0" smtClean="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210241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436914"/>
            <a:ext cx="11334905" cy="4332515"/>
          </a:xfrm>
          <a:prstGeom prst="rect">
            <a:avLst/>
          </a:prstGeom>
        </p:spPr>
        <p:txBody>
          <a:bodyPr lIns="91440" tIns="45720" rIns="91440" bIns="45720" anchor="t"/>
          <a:lstStyle/>
          <a:p>
            <a:r>
              <a:rPr lang="en-US" dirty="0"/>
              <a:t>https://github.com/Hangthim-web/Collecting-Data-Handas-on-lab-coursera_-module-9-asisgnment/blob/main/jupyter-labs-eda-sql-coursera_sqllite.ipynb</a:t>
            </a:r>
            <a:endParaRPr lang="en-US" dirty="0" smtClean="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a:t>
            </a:r>
            <a:r>
              <a:rPr lang="en-US" dirty="0" smtClean="0">
                <a:solidFill>
                  <a:srgbClr val="0B49CB"/>
                </a:solidFill>
                <a:latin typeface="Abadi"/>
              </a:rPr>
              <a:t>SQL(GITHUB )</a:t>
            </a:r>
            <a:endParaRPr lang="en-US" dirty="0">
              <a:solidFill>
                <a:srgbClr val="0B49CB"/>
              </a:solidFill>
            </a:endParaRPr>
          </a:p>
        </p:txBody>
      </p:sp>
    </p:spTree>
    <p:extLst>
      <p:ext uri="{BB962C8B-B14F-4D97-AF65-F5344CB8AC3E}">
        <p14:creationId xmlns:p14="http://schemas.microsoft.com/office/powerpoint/2010/main" val="215391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dirty="0" smtClean="0"/>
              <a:t>I have used different folium object to create </a:t>
            </a:r>
            <a:r>
              <a:rPr lang="en-US" dirty="0" smtClean="0"/>
              <a:t>Interactive Map. They are discussed below along with its function.</a:t>
            </a:r>
          </a:p>
          <a:p>
            <a:r>
              <a:rPr lang="en-US" dirty="0" smtClean="0"/>
              <a:t>Map() </a:t>
            </a:r>
            <a:r>
              <a:rPr lang="en-US" dirty="0" smtClean="0">
                <a:sym typeface="Wingdings" panose="05000000000000000000" pitchFamily="2" charset="2"/>
              </a:rPr>
              <a:t> This function is used to create and initialize a map .</a:t>
            </a:r>
          </a:p>
          <a:p>
            <a:r>
              <a:rPr lang="en-US" dirty="0" smtClean="0"/>
              <a:t>Marker() </a:t>
            </a:r>
            <a:r>
              <a:rPr lang="en-US" dirty="0" smtClean="0">
                <a:sym typeface="Wingdings" panose="05000000000000000000" pitchFamily="2" charset="2"/>
              </a:rPr>
              <a:t> This function is used to mark a specific geographic point, a single latitude/longitude in the map .</a:t>
            </a:r>
          </a:p>
          <a:p>
            <a:r>
              <a:rPr lang="en-US" dirty="0" smtClean="0">
                <a:sym typeface="Wingdings" panose="05000000000000000000" pitchFamily="2" charset="2"/>
              </a:rPr>
              <a:t>Circle()  This method is used to make a circular region on the map around a center point. </a:t>
            </a:r>
          </a:p>
          <a:p>
            <a:r>
              <a:rPr lang="en-US" dirty="0" err="1">
                <a:sym typeface="Wingdings" panose="05000000000000000000" pitchFamily="2" charset="2"/>
              </a:rPr>
              <a:t>a</a:t>
            </a:r>
            <a:r>
              <a:rPr lang="en-US" dirty="0" err="1" smtClean="0">
                <a:sym typeface="Wingdings" panose="05000000000000000000" pitchFamily="2" charset="2"/>
              </a:rPr>
              <a:t>dd_child</a:t>
            </a:r>
            <a:r>
              <a:rPr lang="en-US" dirty="0" smtClean="0">
                <a:sym typeface="Wingdings" panose="05000000000000000000" pitchFamily="2" charset="2"/>
              </a:rPr>
              <a:t>()  This method is used to attach one Folium object to another, usually adding map children elements to the parent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err="1" smtClean="0"/>
              <a:t>MarkerCluster</a:t>
            </a:r>
            <a:r>
              <a:rPr lang="en-US" dirty="0" smtClean="0"/>
              <a:t>() </a:t>
            </a:r>
            <a:r>
              <a:rPr lang="en-US" dirty="0" smtClean="0">
                <a:sym typeface="Wingdings" panose="05000000000000000000" pitchFamily="2" charset="2"/>
              </a:rPr>
              <a:t> This method is used to group a large number of nearby markers together into clusters. It is used to prevent clusters in the map. </a:t>
            </a:r>
          </a:p>
          <a:p>
            <a:r>
              <a:rPr lang="en-US" dirty="0" smtClean="0"/>
              <a:t>Polyline() </a:t>
            </a:r>
            <a:r>
              <a:rPr lang="en-US" dirty="0" smtClean="0">
                <a:sym typeface="Wingdings" panose="05000000000000000000" pitchFamily="2" charset="2"/>
              </a:rPr>
              <a:t>  This method is used to draw lines or paths on a map by connecting multiple geographic coordinates(latitude and longitude points)</a:t>
            </a:r>
            <a:endParaRPr lang="en-US" dirty="0">
              <a:sym typeface="Wingdings" panose="05000000000000000000" pitchFamily="2" charset="2"/>
            </a:endParaRPr>
          </a:p>
          <a:p>
            <a:r>
              <a:rPr lang="en-US" dirty="0" smtClean="0"/>
              <a:t>GITHUB LINK </a:t>
            </a:r>
            <a:r>
              <a:rPr lang="en-US" dirty="0">
                <a:sym typeface="Wingdings" panose="05000000000000000000" pitchFamily="2" charset="2"/>
              </a:rPr>
              <a:t> https://github.com/Hangthim-web/Collecting-Data-Handas-on-lab-coursera_-module-9-asisgnment/blob/main/lab_jupyter_launch_site_location.ipynb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419500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marL="0" indent="0">
              <a:buNone/>
            </a:pPr>
            <a:r>
              <a:rPr lang="en-US" dirty="0" smtClean="0"/>
              <a:t>There was two major interaction in our dashboard. </a:t>
            </a:r>
          </a:p>
          <a:p>
            <a:pPr marL="514350" indent="-514350">
              <a:buFont typeface="+mj-lt"/>
              <a:buAutoNum type="arabicPeriod"/>
            </a:pPr>
            <a:r>
              <a:rPr lang="en-US" dirty="0" smtClean="0"/>
              <a:t>Dropdown that selects the launch sites</a:t>
            </a:r>
            <a:endParaRPr lang="en-US" dirty="0"/>
          </a:p>
          <a:p>
            <a:pPr marL="514350" indent="-514350">
              <a:buFont typeface="+mj-lt"/>
              <a:buAutoNum type="arabicPeriod"/>
            </a:pPr>
            <a:r>
              <a:rPr lang="en-US" dirty="0" smtClean="0"/>
              <a:t>Range Slider to adjust the payload (kg) range.</a:t>
            </a:r>
            <a:endParaRPr lang="en-US" dirty="0"/>
          </a:p>
          <a:p>
            <a:pPr marL="514350" indent="-514350">
              <a:buFont typeface="+mj-lt"/>
              <a:buAutoNum type="arabicPeriod"/>
            </a:pPr>
            <a:r>
              <a:rPr lang="en-US" dirty="0" smtClean="0"/>
              <a:t>Dropdown selected sites including individual sites and All at once. It was used to visualize total launches by each sites </a:t>
            </a:r>
          </a:p>
          <a:p>
            <a:pPr marL="514350" indent="-514350">
              <a:buFont typeface="+mj-lt"/>
              <a:buAutoNum type="arabicPeriod"/>
            </a:pPr>
            <a:r>
              <a:rPr lang="en-US" dirty="0" smtClean="0"/>
              <a:t>Range Slider was used to find the correlation between payload mass and Launch Success for all sites. We used scatterplot to plot the data with Booster Version Category </a:t>
            </a:r>
          </a:p>
          <a:p>
            <a:pPr marL="514350" indent="-514350">
              <a:buFont typeface="+mj-lt"/>
              <a:buAutoNum type="arabicPeriod"/>
            </a:pPr>
            <a:r>
              <a:rPr lang="en-US" dirty="0" err="1" smtClean="0"/>
              <a:t>Github</a:t>
            </a:r>
            <a:r>
              <a:rPr lang="en-US" dirty="0"/>
              <a:t> link -&gt; https://github.com/Hangthim-web/Collecting-Data-Handas-on-lab-coursera_-module-9-asisgnment/blob/main/space-x-data.txt.txt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marL="514350" indent="-514350">
              <a:buFont typeface="+mj-lt"/>
              <a:buAutoNum type="arabicPeriod"/>
            </a:pPr>
            <a:r>
              <a:rPr lang="en-US" dirty="0" smtClean="0"/>
              <a:t>Used Standard Scaler to scale the data .</a:t>
            </a:r>
          </a:p>
          <a:p>
            <a:pPr marL="514350" indent="-514350">
              <a:buFont typeface="+mj-lt"/>
              <a:buAutoNum type="arabicPeriod"/>
            </a:pPr>
            <a:r>
              <a:rPr lang="en-US" dirty="0" smtClean="0"/>
              <a:t>Split the data into training and testing dataset </a:t>
            </a:r>
          </a:p>
          <a:p>
            <a:pPr marL="514350" indent="-514350">
              <a:buFont typeface="+mj-lt"/>
              <a:buAutoNum type="arabicPeriod"/>
            </a:pPr>
            <a:r>
              <a:rPr lang="en-US" dirty="0" smtClean="0"/>
              <a:t>Created a logistic regression model with cv=10 and used </a:t>
            </a:r>
            <a:r>
              <a:rPr lang="en-US" dirty="0" err="1" smtClean="0"/>
              <a:t>GridSearchCV</a:t>
            </a:r>
            <a:r>
              <a:rPr lang="en-US" dirty="0" smtClean="0"/>
              <a:t> object to find the best parameters from dictionary.</a:t>
            </a:r>
          </a:p>
          <a:p>
            <a:pPr marL="514350" indent="-514350">
              <a:buFont typeface="+mj-lt"/>
              <a:buAutoNum type="arabicPeriod"/>
            </a:pPr>
            <a:r>
              <a:rPr lang="en-US" dirty="0" smtClean="0"/>
              <a:t>Used fit on </a:t>
            </a:r>
            <a:r>
              <a:rPr lang="en-US" dirty="0" err="1" smtClean="0"/>
              <a:t>GridSearchCV</a:t>
            </a:r>
            <a:r>
              <a:rPr lang="en-US" dirty="0" smtClean="0"/>
              <a:t> for training the model.</a:t>
            </a:r>
            <a:endParaRPr lang="en-US" dirty="0"/>
          </a:p>
          <a:p>
            <a:pPr marL="514350" indent="-514350">
              <a:buFont typeface="+mj-lt"/>
              <a:buAutoNum type="arabicPeriod"/>
            </a:pPr>
            <a:r>
              <a:rPr lang="en-US" dirty="0" smtClean="0"/>
              <a:t>used predict function to get the prediction from the test dataset and also calculated the </a:t>
            </a:r>
            <a:r>
              <a:rPr lang="en-US" dirty="0" err="1" smtClean="0"/>
              <a:t>best_params</a:t>
            </a:r>
            <a:r>
              <a:rPr lang="en-US" dirty="0" smtClean="0"/>
              <a:t>_ and </a:t>
            </a:r>
            <a:r>
              <a:rPr lang="en-US" dirty="0" err="1" smtClean="0"/>
              <a:t>best_scores</a:t>
            </a:r>
            <a:r>
              <a:rPr lang="en-US" dirty="0" smtClean="0"/>
              <a:t>_ of the parameters .</a:t>
            </a:r>
          </a:p>
          <a:p>
            <a:pPr marL="514350" indent="-514350">
              <a:buFont typeface="+mj-lt"/>
              <a:buAutoNum type="arabicPeriod"/>
            </a:pPr>
            <a:r>
              <a:rPr lang="en-US" dirty="0" smtClean="0"/>
              <a:t>Generated Confusion matrix for metrics </a:t>
            </a:r>
            <a:r>
              <a:rPr lang="en-US" dirty="0" err="1" smtClean="0"/>
              <a:t>respectivel</a:t>
            </a:r>
            <a:r>
              <a:rPr lang="en-US" dirty="0" smtClean="0"/>
              <a:t>.</a:t>
            </a:r>
          </a:p>
          <a:p>
            <a:pPr marL="514350" indent="-514350">
              <a:buFont typeface="+mj-lt"/>
              <a:buAutoNum type="arabicPeriod"/>
            </a:pPr>
            <a:r>
              <a:rPr lang="en-US" dirty="0" smtClean="0"/>
              <a:t>Repeated step 3 to 6 with different machine learning algorithms. </a:t>
            </a:r>
          </a:p>
          <a:p>
            <a:endParaRPr lang="en-US" dirty="0" smtClean="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a:t>
            </a:r>
            <a:r>
              <a:rPr lang="en-US" dirty="0" smtClean="0">
                <a:solidFill>
                  <a:srgbClr val="0B49CB"/>
                </a:solidFill>
                <a:latin typeface="Abadi"/>
              </a:rPr>
              <a:t>(</a:t>
            </a:r>
            <a:r>
              <a:rPr lang="en-US" dirty="0" err="1" smtClean="0">
                <a:solidFill>
                  <a:srgbClr val="0B49CB"/>
                </a:solidFill>
                <a:latin typeface="Abadi"/>
              </a:rPr>
              <a:t>FlowChart</a:t>
            </a:r>
            <a:r>
              <a:rPr lang="en-US" dirty="0" smtClean="0">
                <a:solidFill>
                  <a:srgbClr val="0B49CB"/>
                </a:solidFill>
                <a:latin typeface="Abadi"/>
              </a:rPr>
              <a:t>)</a:t>
            </a:r>
            <a:endParaRPr lang="en-US" dirty="0">
              <a:solidFill>
                <a:srgbClr val="0B49CB"/>
              </a:solidFill>
              <a:latin typeface="Abadi"/>
            </a:endParaRPr>
          </a:p>
        </p:txBody>
      </p:sp>
      <p:graphicFrame>
        <p:nvGraphicFramePr>
          <p:cNvPr id="2" name="Diagram 1"/>
          <p:cNvGraphicFramePr/>
          <p:nvPr>
            <p:extLst>
              <p:ext uri="{D42A27DB-BD31-4B8C-83A1-F6EECF244321}">
                <p14:modId xmlns:p14="http://schemas.microsoft.com/office/powerpoint/2010/main" val="2478222769"/>
              </p:ext>
            </p:extLst>
          </p:nvPr>
        </p:nvGraphicFramePr>
        <p:xfrm>
          <a:off x="770010" y="1560725"/>
          <a:ext cx="10159927" cy="4711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8130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a:t>
            </a:r>
            <a:r>
              <a:rPr lang="en-US" dirty="0" smtClean="0">
                <a:solidFill>
                  <a:srgbClr val="0B49CB"/>
                </a:solidFill>
                <a:latin typeface="Abadi"/>
              </a:rPr>
              <a:t>(GITHUB)</a:t>
            </a:r>
            <a:endParaRPr lang="en-US" dirty="0">
              <a:solidFill>
                <a:srgbClr val="0B49CB"/>
              </a:solidFill>
              <a:latin typeface="Abadi"/>
            </a:endParaRPr>
          </a:p>
        </p:txBody>
      </p:sp>
      <p:sp>
        <p:nvSpPr>
          <p:cNvPr id="5" name="Rectangle 4"/>
          <p:cNvSpPr/>
          <p:nvPr/>
        </p:nvSpPr>
        <p:spPr>
          <a:xfrm>
            <a:off x="770010" y="1457236"/>
            <a:ext cx="10945739" cy="646331"/>
          </a:xfrm>
          <a:prstGeom prst="rect">
            <a:avLst/>
          </a:prstGeom>
        </p:spPr>
        <p:txBody>
          <a:bodyPr wrap="square">
            <a:spAutoFit/>
          </a:bodyPr>
          <a:lstStyle/>
          <a:p>
            <a:r>
              <a:rPr lang="en-US" dirty="0"/>
              <a:t>https://github.com/Hangthim-web/Collecting-Data-Handas-on-lab-coursera_-module-9-asisgnment/blob/main/SpaceX_Machine%20Learning%20Prediction_Part_5.ipynb</a:t>
            </a:r>
          </a:p>
        </p:txBody>
      </p:sp>
    </p:spTree>
    <p:extLst>
      <p:ext uri="{BB962C8B-B14F-4D97-AF65-F5344CB8AC3E}">
        <p14:creationId xmlns:p14="http://schemas.microsoft.com/office/powerpoint/2010/main" val="1353867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713985" cy="180130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Different tools and libraries such as Pandas, </a:t>
            </a:r>
            <a:r>
              <a:rPr lang="en-US" sz="2200" dirty="0" err="1" smtClean="0">
                <a:solidFill>
                  <a:schemeClr val="accent3">
                    <a:lumMod val="25000"/>
                  </a:schemeClr>
                </a:solidFill>
                <a:latin typeface="Abadi" panose="020B0604020104020204" pitchFamily="34" charset="0"/>
              </a:rPr>
              <a:t>numpy</a:t>
            </a:r>
            <a:r>
              <a:rPr lang="en-US" sz="2200" dirty="0" smtClean="0">
                <a:solidFill>
                  <a:schemeClr val="accent3">
                    <a:lumMod val="25000"/>
                  </a:schemeClr>
                </a:solidFill>
                <a:latin typeface="Abadi" panose="020B0604020104020204" pitchFamily="34" charset="0"/>
              </a:rPr>
              <a:t> , </a:t>
            </a:r>
            <a:r>
              <a:rPr lang="en-US" sz="2200" dirty="0" err="1" smtClean="0">
                <a:solidFill>
                  <a:schemeClr val="accent3">
                    <a:lumMod val="25000"/>
                  </a:schemeClr>
                </a:solidFill>
                <a:latin typeface="Abadi" panose="020B0604020104020204" pitchFamily="34" charset="0"/>
              </a:rPr>
              <a:t>scikit</a:t>
            </a:r>
            <a:r>
              <a:rPr lang="en-US" sz="2200" dirty="0" smtClean="0">
                <a:solidFill>
                  <a:schemeClr val="accent3">
                    <a:lumMod val="25000"/>
                  </a:schemeClr>
                </a:solidFill>
                <a:latin typeface="Abadi" panose="020B0604020104020204" pitchFamily="34" charset="0"/>
              </a:rPr>
              <a:t>-learn,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and </a:t>
            </a:r>
            <a:r>
              <a:rPr lang="en-US" sz="2200" dirty="0" err="1" smtClean="0">
                <a:solidFill>
                  <a:schemeClr val="accent3">
                    <a:lumMod val="25000"/>
                  </a:schemeClr>
                </a:solidFill>
                <a:latin typeface="Abadi" panose="020B0604020104020204" pitchFamily="34" charset="0"/>
              </a:rPr>
              <a:t>matplotlib</a:t>
            </a:r>
            <a:r>
              <a:rPr lang="en-US" sz="2200" dirty="0" smtClean="0">
                <a:solidFill>
                  <a:schemeClr val="accent3">
                    <a:lumMod val="25000"/>
                  </a:schemeClr>
                </a:solidFill>
                <a:latin typeface="Abadi" panose="020B0604020104020204" pitchFamily="34" charset="0"/>
              </a:rPr>
              <a:t> were used to predict the success rate of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rocket launches with different features.</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realized that using Decision Tree with </a:t>
            </a:r>
            <a:r>
              <a:rPr lang="en-US" sz="2200" dirty="0" err="1" smtClean="0">
                <a:solidFill>
                  <a:schemeClr val="accent3">
                    <a:lumMod val="25000"/>
                  </a:schemeClr>
                </a:solidFill>
                <a:latin typeface="Abadi" panose="020B0604020104020204" pitchFamily="34" charset="0"/>
              </a:rPr>
              <a:t>GridSearchCV</a:t>
            </a:r>
            <a:r>
              <a:rPr lang="en-US" sz="2200" dirty="0" smtClean="0">
                <a:solidFill>
                  <a:schemeClr val="accent3">
                    <a:lumMod val="25000"/>
                  </a:schemeClr>
                </a:solidFill>
                <a:latin typeface="Abadi" panose="020B0604020104020204" pitchFamily="34" charset="0"/>
              </a:rPr>
              <a:t> is the best method to predict whether the launch will be success or </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Results(EDA)</a:t>
            </a:r>
            <a:endParaRPr lang="en-US" dirty="0">
              <a:solidFill>
                <a:srgbClr val="0B49CB"/>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476102"/>
            <a:ext cx="8183117" cy="195289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11" y="3522206"/>
            <a:ext cx="8468907" cy="241016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Results(EDA)</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491040"/>
            <a:ext cx="7592485" cy="4534533"/>
          </a:xfrm>
          <a:prstGeom prst="rect">
            <a:avLst/>
          </a:prstGeom>
        </p:spPr>
      </p:pic>
    </p:spTree>
    <p:extLst>
      <p:ext uri="{BB962C8B-B14F-4D97-AF65-F5344CB8AC3E}">
        <p14:creationId xmlns:p14="http://schemas.microsoft.com/office/powerpoint/2010/main" val="2731494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Results(EDA)</a:t>
            </a:r>
            <a:endParaRPr lang="en-US" dirty="0">
              <a:solidFill>
                <a:srgbClr val="0B49CB"/>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338011"/>
            <a:ext cx="10515600" cy="216242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11" y="3654306"/>
            <a:ext cx="10515600" cy="2772905"/>
          </a:xfrm>
          <a:prstGeom prst="rect">
            <a:avLst/>
          </a:prstGeom>
        </p:spPr>
      </p:pic>
    </p:spTree>
    <p:extLst>
      <p:ext uri="{BB962C8B-B14F-4D97-AF65-F5344CB8AC3E}">
        <p14:creationId xmlns:p14="http://schemas.microsoft.com/office/powerpoint/2010/main" val="3978414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Results(EDA)</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452935"/>
            <a:ext cx="10515600" cy="191891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11" y="3460011"/>
            <a:ext cx="10515600" cy="2967200"/>
          </a:xfrm>
          <a:prstGeom prst="rect">
            <a:avLst/>
          </a:prstGeom>
        </p:spPr>
      </p:pic>
    </p:spTree>
    <p:extLst>
      <p:ext uri="{BB962C8B-B14F-4D97-AF65-F5344CB8AC3E}">
        <p14:creationId xmlns:p14="http://schemas.microsoft.com/office/powerpoint/2010/main" val="1460728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Results(Interactive Dashboard)</a:t>
            </a:r>
            <a:endParaRPr lang="en-US" dirty="0">
              <a:solidFill>
                <a:srgbClr val="0B49CB"/>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371682"/>
            <a:ext cx="10515600" cy="205731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011" y="3712983"/>
            <a:ext cx="10515600" cy="2312590"/>
          </a:xfrm>
          <a:prstGeom prst="rect">
            <a:avLst/>
          </a:prstGeom>
        </p:spPr>
      </p:pic>
    </p:spTree>
    <p:extLst>
      <p:ext uri="{BB962C8B-B14F-4D97-AF65-F5344CB8AC3E}">
        <p14:creationId xmlns:p14="http://schemas.microsoft.com/office/powerpoint/2010/main" val="3367351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Results(Predictive Analysis)</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447600"/>
            <a:ext cx="4316339" cy="240949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888" y="1447601"/>
            <a:ext cx="4624719" cy="240949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010" y="3857091"/>
            <a:ext cx="4316339" cy="237166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7887" y="4046795"/>
            <a:ext cx="4624719" cy="1992259"/>
          </a:xfrm>
          <a:prstGeom prst="rect">
            <a:avLst/>
          </a:prstGeom>
        </p:spPr>
      </p:pic>
    </p:spTree>
    <p:extLst>
      <p:ext uri="{BB962C8B-B14F-4D97-AF65-F5344CB8AC3E}">
        <p14:creationId xmlns:p14="http://schemas.microsoft.com/office/powerpoint/2010/main" val="2549506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55850"/>
            <a:ext cx="9783540" cy="1159137"/>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Scatter plot representing Flight Number vs </a:t>
            </a:r>
            <a:r>
              <a:rPr lang="en-US" sz="2200" dirty="0" err="1" smtClean="0">
                <a:solidFill>
                  <a:schemeClr val="accent3">
                    <a:lumMod val="25000"/>
                  </a:schemeClr>
                </a:solidFill>
                <a:latin typeface="Abadi" panose="020B0604020104020204" pitchFamily="34" charset="0"/>
              </a:rPr>
              <a:t>Lanuch</a:t>
            </a:r>
            <a:r>
              <a:rPr lang="en-US" sz="2200" dirty="0" smtClean="0">
                <a:solidFill>
                  <a:schemeClr val="accent3">
                    <a:lumMod val="25000"/>
                  </a:schemeClr>
                </a:solidFill>
                <a:latin typeface="Abadi" panose="020B0604020104020204" pitchFamily="34" charset="0"/>
              </a:rPr>
              <a:t> Site, where flight-number is in x-axis and launch site is at y-axis which is designated by class hue.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770011" y="1385694"/>
            <a:ext cx="9783540" cy="277216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2" name="Picture 1"/>
          <p:cNvPicPr>
            <a:picLocks noChangeAspect="1"/>
          </p:cNvPicPr>
          <p:nvPr/>
        </p:nvPicPr>
        <p:blipFill>
          <a:blip r:embed="rId3"/>
          <a:stretch>
            <a:fillRect/>
          </a:stretch>
        </p:blipFill>
        <p:spPr>
          <a:xfrm>
            <a:off x="770011" y="1384633"/>
            <a:ext cx="10515600" cy="217295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854521"/>
            <a:ext cx="10515600" cy="946079"/>
          </a:xfrm>
          <a:prstGeom prst="rect">
            <a:avLst/>
          </a:prstGeom>
        </p:spPr>
        <p:txBody>
          <a:bodyPr>
            <a:normAutofit fontScale="92500" lnSpcReduction="10000"/>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above scatter plot shows the relation between payload mass and launch site. Payload mass is in x-axis whereas launch site is in the y-axis. The graph use class as use to differentiate the success or failure in landing.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14900"/>
            <a:ext cx="10515600" cy="978802"/>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above bar chart shows the success rate of different orbits. Here, the orbits are mapped in the x-axis and success rate in the y-axis.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500218"/>
            <a:ext cx="10515600" cy="308400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21779" y="2792866"/>
            <a:ext cx="10142691"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The main goal of this project was to predict if falcon 9 first stage will land successfully or not .</a:t>
            </a:r>
          </a:p>
          <a:p>
            <a:pPr>
              <a:spcBef>
                <a:spcPts val="1400"/>
              </a:spcBef>
            </a:pPr>
            <a:r>
              <a:rPr lang="en-US" sz="2200" dirty="0" smtClean="0">
                <a:solidFill>
                  <a:schemeClr val="accent3">
                    <a:lumMod val="25000"/>
                  </a:schemeClr>
                </a:solidFill>
                <a:latin typeface="Abadi" panose="020B0604020104020204" pitchFamily="34" charset="0"/>
              </a:rPr>
              <a:t>The main objective here was to analyze and clean the data  and find the right machine learning model to predict the landing using different metrics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4563269"/>
            <a:ext cx="10515599" cy="982662"/>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Above scatterplot shows the relation between flight number and orbit types. Here, x-axis represents flight number and y-axis represents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479757"/>
            <a:ext cx="10515599" cy="26038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8999" y="4521304"/>
            <a:ext cx="10568972" cy="1347684"/>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above scatterplot shows the rel</a:t>
            </a:r>
            <a:r>
              <a:rPr lang="en-US" sz="2200" dirty="0" smtClean="0">
                <a:solidFill>
                  <a:schemeClr val="accent3">
                    <a:lumMod val="25000"/>
                  </a:schemeClr>
                </a:solidFill>
                <a:latin typeface="Abadi" panose="020B0604020104020204" pitchFamily="34" charset="0"/>
              </a:rPr>
              <a:t>ation between payload mass and orbit type. Payload mass takes x-axis position whereas orbit takes y-axis position.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0" y="1405303"/>
            <a:ext cx="10687961" cy="279839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19600"/>
            <a:ext cx="10687961" cy="927100"/>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above line plot shows the relation success rate of different years , where 1 being the highest and 0 being the </a:t>
            </a:r>
            <a:r>
              <a:rPr lang="en-US" sz="2200" dirty="0" err="1" smtClean="0">
                <a:solidFill>
                  <a:schemeClr val="accent3">
                    <a:lumMod val="25000"/>
                  </a:schemeClr>
                </a:solidFill>
                <a:latin typeface="Abadi" panose="020B0604020104020204" pitchFamily="34" charset="0"/>
              </a:rPr>
              <a:t>lowest.s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770011" y="1487298"/>
            <a:ext cx="10687961" cy="271500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LAUNCH_SITE FROM </a:t>
            </a:r>
            <a:r>
              <a:rPr lang="en-US" sz="2200" dirty="0" smtClean="0">
                <a:solidFill>
                  <a:schemeClr val="accent3">
                    <a:lumMod val="25000"/>
                  </a:schemeClr>
                </a:solidFill>
                <a:latin typeface="Abadi" panose="020B0604020104020204" pitchFamily="34" charset="0"/>
              </a:rPr>
              <a:t>SPACEXTABLE</a:t>
            </a:r>
          </a:p>
          <a:p>
            <a:pPr>
              <a:lnSpc>
                <a:spcPct val="100000"/>
              </a:lnSpc>
              <a:spcBef>
                <a:spcPts val="1400"/>
              </a:spcBef>
            </a:pPr>
            <a:r>
              <a:rPr lang="en-US" dirty="0"/>
              <a:t>CCAFS </a:t>
            </a:r>
            <a:r>
              <a:rPr lang="en-US" dirty="0" smtClean="0"/>
              <a:t>LC-40</a:t>
            </a:r>
          </a:p>
          <a:p>
            <a:pPr>
              <a:lnSpc>
                <a:spcPct val="100000"/>
              </a:lnSpc>
              <a:spcBef>
                <a:spcPts val="1400"/>
              </a:spcBef>
            </a:pPr>
            <a:r>
              <a:rPr lang="en-US" dirty="0"/>
              <a:t>VAFB </a:t>
            </a:r>
            <a:r>
              <a:rPr lang="en-US" dirty="0" smtClean="0"/>
              <a:t>SLC-4E</a:t>
            </a:r>
          </a:p>
          <a:p>
            <a:pPr>
              <a:lnSpc>
                <a:spcPct val="100000"/>
              </a:lnSpc>
              <a:spcBef>
                <a:spcPts val="1400"/>
              </a:spcBef>
            </a:pPr>
            <a:r>
              <a:rPr lang="en-US" dirty="0"/>
              <a:t>KSC </a:t>
            </a:r>
            <a:r>
              <a:rPr lang="en-US" dirty="0" smtClean="0"/>
              <a:t>LC-39A</a:t>
            </a:r>
          </a:p>
          <a:p>
            <a:pPr>
              <a:lnSpc>
                <a:spcPct val="100000"/>
              </a:lnSpc>
              <a:spcBef>
                <a:spcPts val="1400"/>
              </a:spcBef>
            </a:pPr>
            <a:r>
              <a:rPr lang="en-US" dirty="0"/>
              <a:t>CCAFS SLC-40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LAUNCH_SITEFROM SPACEXTABLEWHERE LAUNCH_SITE LIKE 'CCA%'LIMIT 5</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dirty="0"/>
              <a:t>CCAFS </a:t>
            </a:r>
            <a:r>
              <a:rPr lang="en-US" dirty="0" smtClean="0"/>
              <a:t>LC-40</a:t>
            </a:r>
          </a:p>
          <a:p>
            <a:pPr>
              <a:lnSpc>
                <a:spcPct val="100000"/>
              </a:lnSpc>
              <a:spcBef>
                <a:spcPts val="1400"/>
              </a:spcBef>
            </a:pPr>
            <a:r>
              <a:rPr lang="en-US" sz="2400" dirty="0"/>
              <a:t>CCAFS LC-40</a:t>
            </a:r>
          </a:p>
          <a:p>
            <a:pPr>
              <a:lnSpc>
                <a:spcPct val="100000"/>
              </a:lnSpc>
              <a:spcBef>
                <a:spcPts val="1400"/>
              </a:spcBef>
            </a:pPr>
            <a:r>
              <a:rPr lang="en-US" sz="2400" dirty="0"/>
              <a:t>CCAFS LC-40</a:t>
            </a:r>
          </a:p>
          <a:p>
            <a:pPr>
              <a:lnSpc>
                <a:spcPct val="100000"/>
              </a:lnSpc>
              <a:spcBef>
                <a:spcPts val="1400"/>
              </a:spcBef>
            </a:pPr>
            <a:r>
              <a:rPr lang="en-US" sz="2400" dirty="0"/>
              <a:t>CCAFS LC-40</a:t>
            </a:r>
          </a:p>
          <a:p>
            <a:pPr>
              <a:lnSpc>
                <a:spcPct val="100000"/>
              </a:lnSpc>
              <a:spcBef>
                <a:spcPts val="1400"/>
              </a:spcBef>
            </a:pPr>
            <a:r>
              <a:rPr lang="en-US" sz="2400" dirty="0"/>
              <a:t>CCAFS LC-40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SUM(PAYLOAD_MASS__KG_) FROM SPACEXTABLE WHERE Customer LIKE "NASA</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Answer </a:t>
            </a:r>
            <a:r>
              <a:rPr lang="en-US" sz="2200" dirty="0" smtClean="0">
                <a:solidFill>
                  <a:schemeClr val="accent3">
                    <a:lumMod val="25000"/>
                  </a:schemeClr>
                </a:solidFill>
                <a:latin typeface="Abadi" panose="020B0604020104020204" pitchFamily="34" charset="0"/>
                <a:sym typeface="Wingdings" panose="05000000000000000000" pitchFamily="2" charset="2"/>
              </a:rPr>
              <a:t> </a:t>
            </a:r>
            <a:r>
              <a:rPr lang="en-US" dirty="0" smtClean="0"/>
              <a:t>99980</a:t>
            </a:r>
          </a:p>
          <a:p>
            <a:pPr marL="0" indent="0">
              <a:lnSpc>
                <a:spcPct val="100000"/>
              </a:lnSpc>
              <a:spcBef>
                <a:spcPts val="1400"/>
              </a:spcBef>
              <a:buNone/>
            </a:pPr>
            <a:r>
              <a:rPr lang="en-US" sz="2200" dirty="0" err="1" smtClean="0">
                <a:solidFill>
                  <a:schemeClr val="accent3">
                    <a:lumMod val="25000"/>
                  </a:schemeClr>
                </a:solidFill>
                <a:latin typeface="Abadi" panose="020B0604020104020204" pitchFamily="34" charset="0"/>
              </a:rPr>
              <a:t>Explaination</a:t>
            </a: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sym typeface="Wingdings" panose="05000000000000000000" pitchFamily="2" charset="2"/>
              </a:rPr>
              <a:t> sum of payload from </a:t>
            </a:r>
            <a:r>
              <a:rPr lang="en-US" sz="2200" dirty="0" err="1" smtClean="0">
                <a:solidFill>
                  <a:schemeClr val="accent3">
                    <a:lumMod val="25000"/>
                  </a:schemeClr>
                </a:solidFill>
                <a:latin typeface="Abadi" panose="020B0604020104020204" pitchFamily="34" charset="0"/>
                <a:sym typeface="Wingdings" panose="05000000000000000000" pitchFamily="2" charset="2"/>
              </a:rPr>
              <a:t>spacextable</a:t>
            </a:r>
            <a:r>
              <a:rPr lang="en-US" sz="2200" dirty="0" smtClean="0">
                <a:solidFill>
                  <a:schemeClr val="accent3">
                    <a:lumMod val="25000"/>
                  </a:schemeClr>
                </a:solidFill>
                <a:latin typeface="Abadi" panose="020B0604020104020204" pitchFamily="34" charset="0"/>
                <a:sym typeface="Wingdings" panose="05000000000000000000" pitchFamily="2" charset="2"/>
              </a:rPr>
              <a:t> where customer starts with NASA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avg</a:t>
            </a:r>
            <a:r>
              <a:rPr lang="en-US" sz="2200" dirty="0">
                <a:solidFill>
                  <a:schemeClr val="accent3">
                    <a:lumMod val="25000"/>
                  </a:schemeClr>
                </a:solidFill>
                <a:latin typeface="Abadi" panose="020B0604020104020204" pitchFamily="34" charset="0"/>
              </a:rPr>
              <a:t>(PAYLOAD_MASS__KG_)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a:t>
            </a:r>
            <a:r>
              <a:rPr lang="en-US" sz="2200" dirty="0" smtClean="0">
                <a:solidFill>
                  <a:schemeClr val="accent3">
                    <a:lumMod val="25000"/>
                  </a:schemeClr>
                </a:solidFill>
                <a:latin typeface="Abadi" panose="020B0604020104020204" pitchFamily="34" charset="0"/>
              </a:rPr>
              <a:t>v1.1“</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ANSWER </a:t>
            </a:r>
            <a:r>
              <a:rPr lang="en-US" sz="2200" dirty="0" smtClean="0">
                <a:solidFill>
                  <a:schemeClr val="accent3">
                    <a:lumMod val="25000"/>
                  </a:schemeClr>
                </a:solidFill>
                <a:latin typeface="Abadi" panose="020B0604020104020204" pitchFamily="34" charset="0"/>
                <a:sym typeface="Wingdings" panose="05000000000000000000" pitchFamily="2" charset="2"/>
              </a:rPr>
              <a:t> </a:t>
            </a:r>
            <a:r>
              <a:rPr lang="en-US" dirty="0" smtClean="0"/>
              <a:t>2928.4</a:t>
            </a:r>
          </a:p>
          <a:p>
            <a:pPr marL="0" indent="0">
              <a:lnSpc>
                <a:spcPct val="100000"/>
              </a:lnSpc>
              <a:spcBef>
                <a:spcPts val="1400"/>
              </a:spcBef>
              <a:buNone/>
            </a:pPr>
            <a:r>
              <a:rPr lang="en-US" sz="2200" dirty="0" err="1" smtClean="0">
                <a:solidFill>
                  <a:schemeClr val="accent3">
                    <a:lumMod val="25000"/>
                  </a:schemeClr>
                </a:solidFill>
                <a:latin typeface="Abadi" panose="020B0604020104020204" pitchFamily="34" charset="0"/>
              </a:rPr>
              <a:t>Explaination</a:t>
            </a: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sym typeface="Wingdings" panose="05000000000000000000" pitchFamily="2" charset="2"/>
              </a:rPr>
              <a:t> Here, The average </a:t>
            </a:r>
            <a:r>
              <a:rPr lang="en-US" sz="2200" dirty="0" err="1" smtClean="0">
                <a:solidFill>
                  <a:schemeClr val="accent3">
                    <a:lumMod val="25000"/>
                  </a:schemeClr>
                </a:solidFill>
                <a:latin typeface="Abadi" panose="020B0604020104020204" pitchFamily="34" charset="0"/>
                <a:sym typeface="Wingdings" panose="05000000000000000000" pitchFamily="2" charset="2"/>
              </a:rPr>
              <a:t>payload_mas_kg</a:t>
            </a:r>
            <a:r>
              <a:rPr lang="en-US" sz="2200" dirty="0" smtClean="0">
                <a:solidFill>
                  <a:schemeClr val="accent3">
                    <a:lumMod val="25000"/>
                  </a:schemeClr>
                </a:solidFill>
                <a:latin typeface="Abadi" panose="020B0604020104020204" pitchFamily="34" charset="0"/>
                <a:sym typeface="Wingdings" panose="05000000000000000000" pitchFamily="2" charset="2"/>
              </a:rPr>
              <a:t> is calculated from </a:t>
            </a:r>
            <a:r>
              <a:rPr lang="en-US" sz="2200" dirty="0" err="1" smtClean="0">
                <a:solidFill>
                  <a:schemeClr val="accent3">
                    <a:lumMod val="25000"/>
                  </a:schemeClr>
                </a:solidFill>
                <a:latin typeface="Abadi" panose="020B0604020104020204" pitchFamily="34" charset="0"/>
                <a:sym typeface="Wingdings" panose="05000000000000000000" pitchFamily="2" charset="2"/>
              </a:rPr>
              <a:t>spacextable</a:t>
            </a:r>
            <a:r>
              <a:rPr lang="en-US" sz="2200" dirty="0" smtClean="0">
                <a:solidFill>
                  <a:schemeClr val="accent3">
                    <a:lumMod val="25000"/>
                  </a:schemeClr>
                </a:solidFill>
                <a:latin typeface="Abadi" panose="020B0604020104020204" pitchFamily="34" charset="0"/>
                <a:sym typeface="Wingdings" panose="05000000000000000000" pitchFamily="2" charset="2"/>
              </a:rPr>
              <a:t> where booster version is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Date from SPACEXTABLE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='Success (ground </a:t>
            </a:r>
            <a:r>
              <a:rPr lang="en-US" sz="2200" dirty="0" smtClean="0">
                <a:solidFill>
                  <a:schemeClr val="accent3">
                    <a:lumMod val="25000"/>
                  </a:schemeClr>
                </a:solidFill>
                <a:latin typeface="Abadi"/>
              </a:rPr>
              <a:t>pad</a:t>
            </a:r>
            <a:r>
              <a:rPr lang="en-US" sz="2200" dirty="0">
                <a:solidFill>
                  <a:schemeClr val="accent3">
                    <a:lumMod val="25000"/>
                  </a:schemeClr>
                </a:solidFill>
                <a:latin typeface="Abadi"/>
              </a:rPr>
              <a:t>)' order by Date  limit </a:t>
            </a:r>
            <a:r>
              <a:rPr lang="en-US" sz="2200" dirty="0" smtClean="0">
                <a:solidFill>
                  <a:schemeClr val="accent3">
                    <a:lumMod val="25000"/>
                  </a:schemeClr>
                </a:solidFill>
                <a:latin typeface="Abadi"/>
              </a:rPr>
              <a:t>1</a:t>
            </a:r>
          </a:p>
          <a:p>
            <a:pPr marL="0" indent="0">
              <a:lnSpc>
                <a:spcPct val="100000"/>
              </a:lnSpc>
              <a:spcBef>
                <a:spcPts val="1400"/>
              </a:spcBef>
              <a:buNone/>
            </a:pPr>
            <a:r>
              <a:rPr lang="en-US" sz="2200" dirty="0" smtClean="0">
                <a:solidFill>
                  <a:schemeClr val="accent3">
                    <a:lumMod val="25000"/>
                  </a:schemeClr>
                </a:solidFill>
                <a:latin typeface="Abadi"/>
              </a:rPr>
              <a:t>Answer </a:t>
            </a:r>
            <a:r>
              <a:rPr lang="en-US" sz="2200" dirty="0" smtClean="0">
                <a:solidFill>
                  <a:schemeClr val="accent3">
                    <a:lumMod val="25000"/>
                  </a:schemeClr>
                </a:solidFill>
                <a:latin typeface="Abadi"/>
                <a:sym typeface="Wingdings" panose="05000000000000000000" pitchFamily="2" charset="2"/>
              </a:rPr>
              <a:t> </a:t>
            </a:r>
            <a:r>
              <a:rPr lang="en-US" dirty="0" smtClean="0"/>
              <a:t>2015-12-22</a:t>
            </a:r>
          </a:p>
          <a:p>
            <a:pPr marL="0" indent="0">
              <a:lnSpc>
                <a:spcPct val="100000"/>
              </a:lnSpc>
              <a:spcBef>
                <a:spcPts val="1400"/>
              </a:spcBef>
              <a:buNone/>
            </a:pPr>
            <a:r>
              <a:rPr lang="en-US" sz="2200" dirty="0" err="1" smtClean="0">
                <a:solidFill>
                  <a:schemeClr val="accent3">
                    <a:lumMod val="25000"/>
                  </a:schemeClr>
                </a:solidFill>
                <a:latin typeface="Abadi" panose="020B0604020104020204" pitchFamily="34" charset="0"/>
              </a:rPr>
              <a:t>Explaination</a:t>
            </a:r>
            <a:r>
              <a:rPr lang="en-US" sz="2200" dirty="0" smtClean="0">
                <a:solidFill>
                  <a:schemeClr val="accent3">
                    <a:lumMod val="25000"/>
                  </a:schemeClr>
                </a:solidFill>
                <a:latin typeface="Abadi" panose="020B0604020104020204" pitchFamily="34" charset="0"/>
              </a:rPr>
              <a:t> -&gt; Selecting date from </a:t>
            </a:r>
            <a:r>
              <a:rPr lang="en-US" sz="2200" dirty="0" err="1" smtClean="0">
                <a:solidFill>
                  <a:schemeClr val="accent3">
                    <a:lumMod val="25000"/>
                  </a:schemeClr>
                </a:solidFill>
                <a:latin typeface="Abadi" panose="020B0604020104020204" pitchFamily="34" charset="0"/>
              </a:rPr>
              <a:t>spacextable</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using order by to sort the date and limit of 1 to just extract the first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PAYLOAD_MASS__KG_ between 4000 and </a:t>
            </a:r>
            <a:r>
              <a:rPr lang="en-US" sz="2200" dirty="0" smtClean="0">
                <a:solidFill>
                  <a:schemeClr val="accent3">
                    <a:lumMod val="25000"/>
                  </a:schemeClr>
                </a:solidFill>
                <a:latin typeface="Abadi" panose="020B0604020104020204" pitchFamily="34" charset="0"/>
              </a:rPr>
              <a:t>6000</a:t>
            </a:r>
          </a:p>
          <a:p>
            <a:pPr>
              <a:lnSpc>
                <a:spcPct val="100000"/>
              </a:lnSpc>
              <a:spcBef>
                <a:spcPts val="1400"/>
              </a:spcBef>
            </a:pPr>
            <a:r>
              <a:rPr lang="en-US" dirty="0"/>
              <a:t>F9 FT </a:t>
            </a:r>
            <a:r>
              <a:rPr lang="en-US" dirty="0" smtClean="0"/>
              <a:t>B1022</a:t>
            </a:r>
          </a:p>
          <a:p>
            <a:pPr>
              <a:lnSpc>
                <a:spcPct val="100000"/>
              </a:lnSpc>
              <a:spcBef>
                <a:spcPts val="1400"/>
              </a:spcBef>
            </a:pPr>
            <a:r>
              <a:rPr lang="en-US" dirty="0"/>
              <a:t>F9 FT </a:t>
            </a:r>
            <a:r>
              <a:rPr lang="en-US" dirty="0" smtClean="0"/>
              <a:t>B1026</a:t>
            </a:r>
          </a:p>
          <a:p>
            <a:pPr>
              <a:lnSpc>
                <a:spcPct val="100000"/>
              </a:lnSpc>
              <a:spcBef>
                <a:spcPts val="1400"/>
              </a:spcBef>
            </a:pPr>
            <a:r>
              <a:rPr lang="en-US" dirty="0"/>
              <a:t>F9 FT </a:t>
            </a:r>
            <a:r>
              <a:rPr lang="en-US" dirty="0" smtClean="0"/>
              <a:t>B1021.2</a:t>
            </a:r>
          </a:p>
          <a:p>
            <a:pPr>
              <a:lnSpc>
                <a:spcPct val="100000"/>
              </a:lnSpc>
              <a:spcBef>
                <a:spcPts val="1400"/>
              </a:spcBef>
            </a:pPr>
            <a:r>
              <a:rPr lang="en-US" dirty="0"/>
              <a:t>F9 FT </a:t>
            </a:r>
            <a:r>
              <a:rPr lang="en-US" dirty="0" smtClean="0"/>
              <a:t>B1031.2</a:t>
            </a:r>
          </a:p>
          <a:p>
            <a:pPr marL="0" indent="0">
              <a:lnSpc>
                <a:spcPct val="100000"/>
              </a:lnSpc>
              <a:spcBef>
                <a:spcPts val="1400"/>
              </a:spcBef>
              <a:buNone/>
            </a:pPr>
            <a:r>
              <a:rPr lang="en-US" dirty="0" err="1" smtClean="0"/>
              <a:t>Explaination</a:t>
            </a:r>
            <a:r>
              <a:rPr lang="en-US" dirty="0" smtClean="0"/>
              <a:t> </a:t>
            </a:r>
            <a:r>
              <a:rPr lang="en-US" dirty="0" smtClean="0">
                <a:sym typeface="Wingdings" panose="05000000000000000000" pitchFamily="2" charset="2"/>
              </a:rPr>
              <a:t> used select statement with where condition to extract the Booster version of payload mass between 4000 and 6000.</a:t>
            </a:r>
            <a:endParaRPr lang="en-US" dirty="0" smtClean="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974558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Mission_Outcome,count</a:t>
            </a:r>
            <a:r>
              <a:rPr lang="en-US" sz="2200" dirty="0">
                <a:solidFill>
                  <a:schemeClr val="accent3">
                    <a:lumMod val="25000"/>
                  </a:schemeClr>
                </a:solidFill>
                <a:latin typeface="Abadi" panose="020B0604020104020204" pitchFamily="34" charset="0"/>
              </a:rPr>
              <a:t>(*) as total  from SPACEXTABLE group by </a:t>
            </a:r>
            <a:r>
              <a:rPr lang="en-US" sz="2200" dirty="0" err="1" smtClean="0">
                <a:solidFill>
                  <a:schemeClr val="accent3">
                    <a:lumMod val="25000"/>
                  </a:schemeClr>
                </a:solidFill>
                <a:latin typeface="Abadi" panose="020B0604020104020204" pitchFamily="34" charset="0"/>
              </a:rPr>
              <a:t>Mission_Outcome</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err="1" smtClean="0">
                <a:solidFill>
                  <a:schemeClr val="accent3">
                    <a:lumMod val="25000"/>
                  </a:schemeClr>
                </a:solidFill>
                <a:latin typeface="Abadi" panose="020B0604020104020204" pitchFamily="34" charset="0"/>
              </a:rPr>
              <a:t>Explaination</a:t>
            </a:r>
            <a:r>
              <a:rPr lang="en-US" sz="2200" dirty="0" smtClean="0">
                <a:solidFill>
                  <a:schemeClr val="accent3">
                    <a:lumMod val="25000"/>
                  </a:schemeClr>
                </a:solidFill>
                <a:latin typeface="Abadi" panose="020B0604020104020204" pitchFamily="34" charset="0"/>
              </a:rPr>
              <a:t> : Used select statement and count statement with the help of group statement to find the Total failure and success rate of mission outcome.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770010" y="2725667"/>
            <a:ext cx="5097389" cy="220257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t>
            </a:r>
            <a:r>
              <a:rPr lang="en-US" sz="2200" dirty="0" err="1" smtClean="0">
                <a:solidFill>
                  <a:schemeClr val="accent3">
                    <a:lumMod val="25000"/>
                  </a:schemeClr>
                </a:solidFill>
                <a:latin typeface="Abadi" panose="020B0604020104020204" pitchFamily="34" charset="0"/>
              </a:rPr>
              <a:t>sql</a:t>
            </a:r>
            <a:r>
              <a:rPr lang="en-US" sz="2200" dirty="0" smtClean="0">
                <a:solidFill>
                  <a:schemeClr val="accent3">
                    <a:lumMod val="25000"/>
                  </a:schemeClr>
                </a:solidFill>
                <a:latin typeface="Abadi" panose="020B0604020104020204" pitchFamily="34" charset="0"/>
              </a:rPr>
              <a:t> select </a:t>
            </a:r>
            <a:r>
              <a:rPr lang="en-US" sz="2200" dirty="0">
                <a:solidFill>
                  <a:schemeClr val="accent3">
                    <a:lumMod val="25000"/>
                  </a:schemeClr>
                </a:solidFill>
                <a:latin typeface="Abadi" panose="020B0604020104020204" pitchFamily="34" charset="0"/>
              </a:rPr>
              <a:t>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 (select max(PAYLOAD_MASS__KG_) from SPACEXTABLE)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dirty="0"/>
              <a:t>F9 B5 </a:t>
            </a:r>
            <a:r>
              <a:rPr lang="en-US" dirty="0" smtClean="0"/>
              <a:t>B1048.4</a:t>
            </a:r>
          </a:p>
          <a:p>
            <a:pPr>
              <a:lnSpc>
                <a:spcPct val="100000"/>
              </a:lnSpc>
              <a:spcBef>
                <a:spcPts val="1400"/>
              </a:spcBef>
            </a:pPr>
            <a:r>
              <a:rPr lang="en-US" dirty="0"/>
              <a:t>F9 B5 </a:t>
            </a:r>
            <a:r>
              <a:rPr lang="en-US" dirty="0" smtClean="0"/>
              <a:t>B1049.4</a:t>
            </a:r>
          </a:p>
          <a:p>
            <a:pPr>
              <a:lnSpc>
                <a:spcPct val="100000"/>
              </a:lnSpc>
              <a:spcBef>
                <a:spcPts val="1400"/>
              </a:spcBef>
            </a:pPr>
            <a:r>
              <a:rPr lang="en-US" dirty="0"/>
              <a:t>F9 B5 </a:t>
            </a:r>
            <a:r>
              <a:rPr lang="en-US" dirty="0" smtClean="0"/>
              <a:t>B1051.3</a:t>
            </a:r>
          </a:p>
          <a:p>
            <a:pPr marL="0" indent="0">
              <a:lnSpc>
                <a:spcPct val="100000"/>
              </a:lnSpc>
              <a:spcBef>
                <a:spcPts val="1400"/>
              </a:spcBef>
              <a:buNone/>
            </a:pPr>
            <a:r>
              <a:rPr lang="en-US" sz="2200" dirty="0" err="1" smtClean="0">
                <a:solidFill>
                  <a:schemeClr val="accent3">
                    <a:lumMod val="25000"/>
                  </a:schemeClr>
                </a:solidFill>
                <a:latin typeface="Abadi" panose="020B0604020104020204" pitchFamily="34" charset="0"/>
              </a:rPr>
              <a:t>Explaination</a:t>
            </a: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sym typeface="Wingdings" panose="05000000000000000000" pitchFamily="2" charset="2"/>
              </a:rPr>
              <a:t> Selected Unique </a:t>
            </a:r>
            <a:r>
              <a:rPr lang="en-US" sz="2200" dirty="0" err="1" smtClean="0">
                <a:solidFill>
                  <a:schemeClr val="accent3">
                    <a:lumMod val="25000"/>
                  </a:schemeClr>
                </a:solidFill>
                <a:latin typeface="Abadi" panose="020B0604020104020204" pitchFamily="34" charset="0"/>
                <a:sym typeface="Wingdings" panose="05000000000000000000" pitchFamily="2" charset="2"/>
              </a:rPr>
              <a:t>Booster_Version</a:t>
            </a:r>
            <a:r>
              <a:rPr lang="en-US" sz="2200" dirty="0" smtClean="0">
                <a:solidFill>
                  <a:schemeClr val="accent3">
                    <a:lumMod val="25000"/>
                  </a:schemeClr>
                </a:solidFill>
                <a:latin typeface="Abadi" panose="020B0604020104020204" pitchFamily="34" charset="0"/>
                <a:sym typeface="Wingdings" panose="05000000000000000000" pitchFamily="2" charset="2"/>
              </a:rPr>
              <a:t> by using Distinct query and a sub query.</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sqlSELECT</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6, 2) AS month,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Launch_SiteFROM</a:t>
            </a:r>
            <a:r>
              <a:rPr lang="en-US" sz="2200" dirty="0">
                <a:solidFill>
                  <a:schemeClr val="accent3">
                    <a:lumMod val="25000"/>
                  </a:schemeClr>
                </a:solidFill>
                <a:latin typeface="Abadi"/>
              </a:rPr>
              <a:t> SPACEXTABLEWHERE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a:t>
            </a:r>
            <a:r>
              <a:rPr lang="en-US" sz="2200" dirty="0" smtClean="0">
                <a:solidFill>
                  <a:schemeClr val="accent3">
                    <a:lumMod val="25000"/>
                  </a:schemeClr>
                </a:solidFill>
                <a:latin typeface="Abadi"/>
              </a:rPr>
              <a:t>'Failure </a:t>
            </a:r>
            <a:r>
              <a:rPr lang="en-US" sz="2200" dirty="0">
                <a:solidFill>
                  <a:schemeClr val="accent3">
                    <a:lumMod val="25000"/>
                  </a:schemeClr>
                </a:solidFill>
                <a:latin typeface="Abadi"/>
              </a:rPr>
              <a:t>(drone ship)'  AND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1, 4) = '2015</a:t>
            </a:r>
            <a:r>
              <a:rPr lang="en-US" sz="2200" dirty="0" smtClean="0">
                <a:solidFill>
                  <a:schemeClr val="accent3">
                    <a:lumMod val="25000"/>
                  </a:schemeClr>
                </a:solidFill>
                <a:latin typeface="Abadi"/>
              </a:rPr>
              <a:t>';</a:t>
            </a: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770011" y="3261320"/>
            <a:ext cx="10813882" cy="7391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sqlselect</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Landing_Outcome,count</a:t>
            </a:r>
            <a:r>
              <a:rPr lang="en-US" sz="2200" dirty="0">
                <a:solidFill>
                  <a:schemeClr val="accent3">
                    <a:lumMod val="25000"/>
                  </a:schemeClr>
                </a:solidFill>
                <a:latin typeface="Abadi"/>
              </a:rPr>
              <a:t>(*) as Count from SPACEXTABLE where Date between '2010-06-04' and '2017-03-20' group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order by Count </a:t>
            </a:r>
            <a:r>
              <a:rPr lang="en-US" sz="2200" dirty="0" err="1">
                <a:solidFill>
                  <a:schemeClr val="accent3">
                    <a:lumMod val="25000"/>
                  </a:schemeClr>
                </a:solidFill>
                <a:latin typeface="Abadi"/>
              </a:rPr>
              <a:t>desc</a:t>
            </a:r>
            <a:r>
              <a:rPr lang="en-US" sz="2200" dirty="0">
                <a:solidFill>
                  <a:schemeClr val="accent3">
                    <a:lumMod val="25000"/>
                  </a:schemeClr>
                </a:solidFill>
                <a:latin typeface="Abadi"/>
              </a:rPr>
              <a:t> </a:t>
            </a:r>
            <a:endParaRPr lang="en-US" sz="2200" dirty="0" smtClean="0">
              <a:solidFill>
                <a:schemeClr val="accent3">
                  <a:lumMod val="25000"/>
                </a:schemeClr>
              </a:solidFill>
              <a:latin typeface="Abadi"/>
            </a:endParaRPr>
          </a:p>
          <a:p>
            <a:pPr>
              <a:lnSpc>
                <a:spcPct val="100000"/>
              </a:lnSpc>
              <a:spcBef>
                <a:spcPts val="1400"/>
              </a:spcBef>
            </a:pPr>
            <a:r>
              <a:rPr lang="en-US" sz="1400" dirty="0" smtClean="0">
                <a:solidFill>
                  <a:schemeClr val="accent3">
                    <a:lumMod val="25000"/>
                  </a:schemeClr>
                </a:solidFill>
                <a:latin typeface="Abadi" panose="020B0604020104020204" pitchFamily="34" charset="0"/>
              </a:rPr>
              <a:t>No Attempt </a:t>
            </a:r>
            <a:r>
              <a:rPr lang="en-US" sz="1400" dirty="0" smtClean="0">
                <a:solidFill>
                  <a:schemeClr val="accent3">
                    <a:lumMod val="25000"/>
                  </a:schemeClr>
                </a:solidFill>
                <a:latin typeface="Abadi" panose="020B0604020104020204" pitchFamily="34" charset="0"/>
                <a:sym typeface="Wingdings" panose="05000000000000000000" pitchFamily="2" charset="2"/>
              </a:rPr>
              <a:t> 10</a:t>
            </a:r>
          </a:p>
          <a:p>
            <a:pPr>
              <a:lnSpc>
                <a:spcPct val="100000"/>
              </a:lnSpc>
              <a:spcBef>
                <a:spcPts val="1400"/>
              </a:spcBef>
            </a:pPr>
            <a:r>
              <a:rPr lang="en-US" sz="1400" dirty="0" smtClean="0">
                <a:solidFill>
                  <a:schemeClr val="accent3">
                    <a:lumMod val="25000"/>
                  </a:schemeClr>
                </a:solidFill>
                <a:latin typeface="Abadi" panose="020B0604020104020204" pitchFamily="34" charset="0"/>
                <a:sym typeface="Wingdings" panose="05000000000000000000" pitchFamily="2" charset="2"/>
              </a:rPr>
              <a:t>Success (drone ship)  5</a:t>
            </a:r>
          </a:p>
          <a:p>
            <a:pPr>
              <a:lnSpc>
                <a:spcPct val="100000"/>
              </a:lnSpc>
              <a:spcBef>
                <a:spcPts val="1400"/>
              </a:spcBef>
            </a:pPr>
            <a:r>
              <a:rPr lang="en-US" sz="1400" dirty="0" smtClean="0">
                <a:solidFill>
                  <a:schemeClr val="accent3">
                    <a:lumMod val="25000"/>
                  </a:schemeClr>
                </a:solidFill>
                <a:latin typeface="Abadi" panose="020B0604020104020204" pitchFamily="34" charset="0"/>
                <a:sym typeface="Wingdings" panose="05000000000000000000" pitchFamily="2" charset="2"/>
              </a:rPr>
              <a:t>Failure (drone ship)  5</a:t>
            </a:r>
          </a:p>
          <a:p>
            <a:pPr>
              <a:lnSpc>
                <a:spcPct val="100000"/>
              </a:lnSpc>
              <a:spcBef>
                <a:spcPts val="1400"/>
              </a:spcBef>
            </a:pPr>
            <a:r>
              <a:rPr lang="en-US" sz="1400" dirty="0" smtClean="0">
                <a:solidFill>
                  <a:schemeClr val="accent3">
                    <a:lumMod val="25000"/>
                  </a:schemeClr>
                </a:solidFill>
                <a:latin typeface="Abadi" panose="020B0604020104020204" pitchFamily="34" charset="0"/>
                <a:sym typeface="Wingdings" panose="05000000000000000000" pitchFamily="2" charset="2"/>
              </a:rPr>
              <a:t>Success (ground pad)  3</a:t>
            </a:r>
          </a:p>
          <a:p>
            <a:pPr>
              <a:lnSpc>
                <a:spcPct val="100000"/>
              </a:lnSpc>
              <a:spcBef>
                <a:spcPts val="1400"/>
              </a:spcBef>
            </a:pPr>
            <a:r>
              <a:rPr lang="en-US" sz="1400" dirty="0" smtClean="0">
                <a:solidFill>
                  <a:schemeClr val="accent3">
                    <a:lumMod val="25000"/>
                  </a:schemeClr>
                </a:solidFill>
                <a:latin typeface="Abadi" panose="020B0604020104020204" pitchFamily="34" charset="0"/>
                <a:sym typeface="Wingdings" panose="05000000000000000000" pitchFamily="2" charset="2"/>
              </a:rPr>
              <a:t>Controller (Ocean) 3 </a:t>
            </a:r>
          </a:p>
          <a:p>
            <a:pPr>
              <a:lnSpc>
                <a:spcPct val="100000"/>
              </a:lnSpc>
              <a:spcBef>
                <a:spcPts val="1400"/>
              </a:spcBef>
            </a:pPr>
            <a:r>
              <a:rPr lang="en-US" sz="1400" dirty="0" smtClean="0">
                <a:solidFill>
                  <a:schemeClr val="accent3">
                    <a:lumMod val="25000"/>
                  </a:schemeClr>
                </a:solidFill>
                <a:latin typeface="Abadi" panose="020B0604020104020204" pitchFamily="34" charset="0"/>
                <a:sym typeface="Wingdings" panose="05000000000000000000" pitchFamily="2" charset="2"/>
              </a:rPr>
              <a:t>Uncontrolled (Ocean)  2</a:t>
            </a:r>
          </a:p>
          <a:p>
            <a:pPr>
              <a:lnSpc>
                <a:spcPct val="100000"/>
              </a:lnSpc>
              <a:spcBef>
                <a:spcPts val="1400"/>
              </a:spcBef>
            </a:pPr>
            <a:r>
              <a:rPr lang="en-US" sz="1400" dirty="0" smtClean="0">
                <a:solidFill>
                  <a:schemeClr val="accent3">
                    <a:lumMod val="25000"/>
                  </a:schemeClr>
                </a:solidFill>
                <a:latin typeface="Abadi" panose="020B0604020104020204" pitchFamily="34" charset="0"/>
                <a:sym typeface="Wingdings" panose="05000000000000000000" pitchFamily="2" charset="2"/>
              </a:rPr>
              <a:t>Failure (Parachute)  2</a:t>
            </a:r>
          </a:p>
          <a:p>
            <a:pPr>
              <a:lnSpc>
                <a:spcPct val="100000"/>
              </a:lnSpc>
              <a:spcBef>
                <a:spcPts val="1400"/>
              </a:spcBef>
            </a:pPr>
            <a:r>
              <a:rPr lang="en-US" sz="1400" dirty="0" smtClean="0">
                <a:solidFill>
                  <a:schemeClr val="accent3">
                    <a:lumMod val="25000"/>
                  </a:schemeClr>
                </a:solidFill>
                <a:latin typeface="Abadi" panose="020B0604020104020204" pitchFamily="34" charset="0"/>
                <a:sym typeface="Wingdings" panose="05000000000000000000" pitchFamily="2" charset="2"/>
              </a:rPr>
              <a:t>Precluded (drone ship)  1</a:t>
            </a: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Mapping Launch Site with Folium</a:t>
            </a:r>
            <a:endParaRPr lang="en-US" dirty="0">
              <a:solidFill>
                <a:srgbClr val="0B49CB"/>
              </a:solidFill>
              <a:latin typeface="Abadi"/>
            </a:endParaRPr>
          </a:p>
        </p:txBody>
      </p:sp>
      <p:pic>
        <p:nvPicPr>
          <p:cNvPr id="6" name="Picture 5"/>
          <p:cNvPicPr>
            <a:picLocks noChangeAspect="1"/>
          </p:cNvPicPr>
          <p:nvPr/>
        </p:nvPicPr>
        <p:blipFill>
          <a:blip r:embed="rId3"/>
          <a:stretch>
            <a:fillRect/>
          </a:stretch>
        </p:blipFill>
        <p:spPr>
          <a:xfrm>
            <a:off x="770011" y="1388620"/>
            <a:ext cx="10515600" cy="3081780"/>
          </a:xfrm>
          <a:prstGeom prst="rect">
            <a:avLst/>
          </a:prstGeom>
        </p:spPr>
      </p:pic>
      <p:sp>
        <p:nvSpPr>
          <p:cNvPr id="7" name="TextBox 6"/>
          <p:cNvSpPr txBox="1"/>
          <p:nvPr/>
        </p:nvSpPr>
        <p:spPr>
          <a:xfrm>
            <a:off x="1079500" y="4927600"/>
            <a:ext cx="10206111" cy="369332"/>
          </a:xfrm>
          <a:prstGeom prst="rect">
            <a:avLst/>
          </a:prstGeom>
          <a:noFill/>
        </p:spPr>
        <p:txBody>
          <a:bodyPr wrap="square" rtlCol="0">
            <a:spAutoFit/>
          </a:bodyPr>
          <a:lstStyle/>
          <a:p>
            <a:r>
              <a:rPr lang="en-US" dirty="0" smtClean="0"/>
              <a:t>This map shows different launch sites located in USA.</a:t>
            </a:r>
            <a:endParaRPr lang="en-US" dirty="0"/>
          </a:p>
        </p:txBody>
      </p:sp>
    </p:spTree>
    <p:extLst>
      <p:ext uri="{BB962C8B-B14F-4D97-AF65-F5344CB8AC3E}">
        <p14:creationId xmlns:p14="http://schemas.microsoft.com/office/powerpoint/2010/main" val="981671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pic>
        <p:nvPicPr>
          <p:cNvPr id="2" name="Content Placeholder 1"/>
          <p:cNvPicPr>
            <a:picLocks noGrp="1" noChangeAspect="1"/>
          </p:cNvPicPr>
          <p:nvPr>
            <p:ph idx="4294967295"/>
          </p:nvPr>
        </p:nvPicPr>
        <p:blipFill>
          <a:blip r:embed="rId3"/>
          <a:stretch>
            <a:fillRect/>
          </a:stretch>
        </p:blipFill>
        <p:spPr>
          <a:xfrm>
            <a:off x="770011" y="1391159"/>
            <a:ext cx="9545711" cy="3701209"/>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Calculated the distance With Shore</a:t>
            </a:r>
            <a:endParaRPr lang="en-US" dirty="0">
              <a:solidFill>
                <a:srgbClr val="0B49CB"/>
              </a:solidFill>
              <a:latin typeface="Abadi"/>
            </a:endParaRPr>
          </a:p>
        </p:txBody>
      </p:sp>
      <p:sp>
        <p:nvSpPr>
          <p:cNvPr id="4" name="TextBox 3"/>
          <p:cNvSpPr txBox="1"/>
          <p:nvPr/>
        </p:nvSpPr>
        <p:spPr>
          <a:xfrm>
            <a:off x="770011" y="5395828"/>
            <a:ext cx="9545711" cy="369332"/>
          </a:xfrm>
          <a:prstGeom prst="rect">
            <a:avLst/>
          </a:prstGeom>
          <a:noFill/>
        </p:spPr>
        <p:txBody>
          <a:bodyPr wrap="square" rtlCol="0">
            <a:spAutoFit/>
          </a:bodyPr>
          <a:lstStyle/>
          <a:p>
            <a:r>
              <a:rPr lang="en-US" dirty="0" smtClean="0"/>
              <a:t>Calculated the distance between the nearest seashore and the launch site.</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and Failure Class for each launch site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70011" y="1447523"/>
            <a:ext cx="10515600" cy="396295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Total successful launces by all site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81061" y="1360207"/>
            <a:ext cx="10504550" cy="3414993"/>
          </a:xfrm>
          <a:prstGeom prst="rect">
            <a:avLst/>
          </a:prstGeom>
        </p:spPr>
      </p:pic>
      <p:sp>
        <p:nvSpPr>
          <p:cNvPr id="4" name="TextBox 3"/>
          <p:cNvSpPr txBox="1"/>
          <p:nvPr/>
        </p:nvSpPr>
        <p:spPr>
          <a:xfrm>
            <a:off x="770011" y="5054600"/>
            <a:ext cx="10515600" cy="646331"/>
          </a:xfrm>
          <a:prstGeom prst="rect">
            <a:avLst/>
          </a:prstGeom>
          <a:noFill/>
        </p:spPr>
        <p:txBody>
          <a:bodyPr wrap="square" rtlCol="0">
            <a:spAutoFit/>
          </a:bodyPr>
          <a:lstStyle/>
          <a:p>
            <a:r>
              <a:rPr lang="en-US" dirty="0" smtClean="0"/>
              <a:t>KSC LC-39A seems to have the highest success rate whereas CCAFS SLC-40 has the lowest success rate as seen from the pie chart.</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59</a:t>
            </a:fld>
            <a:endParaRPr lang="en-US"/>
          </a:p>
        </p:txBody>
      </p:sp>
      <p:pic>
        <p:nvPicPr>
          <p:cNvPr id="2" name="Content Placeholder 1"/>
          <p:cNvPicPr>
            <a:picLocks noGrp="1" noChangeAspect="1"/>
          </p:cNvPicPr>
          <p:nvPr>
            <p:ph idx="4294967295"/>
          </p:nvPr>
        </p:nvPicPr>
        <p:blipFill>
          <a:blip r:embed="rId3"/>
          <a:stretch>
            <a:fillRect/>
          </a:stretch>
        </p:blipFill>
        <p:spPr>
          <a:xfrm>
            <a:off x="770011" y="1480549"/>
            <a:ext cx="10533856" cy="2965300"/>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smtClean="0">
                <a:solidFill>
                  <a:srgbClr val="0B49CB"/>
                </a:solidFill>
                <a:latin typeface="Abadi"/>
              </a:rPr>
              <a:t>Piechart</a:t>
            </a:r>
            <a:r>
              <a:rPr lang="en-US" dirty="0" smtClean="0">
                <a:solidFill>
                  <a:srgbClr val="0B49CB"/>
                </a:solidFill>
                <a:latin typeface="Abadi"/>
              </a:rPr>
              <a:t> for the launch site with highest launch success ratio.</a:t>
            </a:r>
            <a:endParaRPr lang="en-US" dirty="0">
              <a:solidFill>
                <a:srgbClr val="0B49CB"/>
              </a:solidFill>
              <a:latin typeface="Abadi"/>
            </a:endParaRPr>
          </a:p>
        </p:txBody>
      </p:sp>
      <p:sp>
        <p:nvSpPr>
          <p:cNvPr id="4" name="TextBox 3"/>
          <p:cNvSpPr txBox="1"/>
          <p:nvPr/>
        </p:nvSpPr>
        <p:spPr>
          <a:xfrm>
            <a:off x="770011" y="4838700"/>
            <a:ext cx="10515600" cy="369332"/>
          </a:xfrm>
          <a:prstGeom prst="rect">
            <a:avLst/>
          </a:prstGeom>
          <a:noFill/>
        </p:spPr>
        <p:txBody>
          <a:bodyPr wrap="square" rtlCol="0">
            <a:spAutoFit/>
          </a:bodyPr>
          <a:lstStyle/>
          <a:p>
            <a:r>
              <a:rPr lang="en-US" dirty="0" smtClean="0"/>
              <a:t>The above </a:t>
            </a:r>
            <a:r>
              <a:rPr lang="en-US" dirty="0" err="1" smtClean="0"/>
              <a:t>piechart</a:t>
            </a:r>
            <a:r>
              <a:rPr lang="en-US" dirty="0" smtClean="0"/>
              <a:t> shows the launch outcomes for site KSC LC-39A with success rate of 76.9%.</a:t>
            </a:r>
            <a:endParaRPr lang="en-US" dirty="0"/>
          </a:p>
        </p:txBody>
      </p:sp>
    </p:spTree>
    <p:extLst>
      <p:ext uri="{BB962C8B-B14F-4D97-AF65-F5344CB8AC3E}">
        <p14:creationId xmlns:p14="http://schemas.microsoft.com/office/powerpoint/2010/main" val="186616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was collected using the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API and the table from the Wikipedia page.</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a:t>
            </a:r>
            <a:r>
              <a:rPr lang="en-US" sz="8800" dirty="0" smtClean="0">
                <a:solidFill>
                  <a:schemeClr val="accent3">
                    <a:lumMod val="25000"/>
                  </a:schemeClr>
                </a:solidFill>
                <a:latin typeface="Abadi"/>
              </a:rPr>
              <a:t>wrangling</a:t>
            </a:r>
          </a:p>
          <a:p>
            <a:pPr lvl="1">
              <a:lnSpc>
                <a:spcPct val="120000"/>
              </a:lnSpc>
              <a:spcBef>
                <a:spcPts val="1400"/>
              </a:spcBef>
            </a:pPr>
            <a:r>
              <a:rPr lang="en-US" sz="7600" dirty="0" smtClean="0">
                <a:solidFill>
                  <a:schemeClr val="bg2">
                    <a:lumMod val="50000"/>
                  </a:schemeClr>
                </a:solidFill>
                <a:latin typeface="Abadi"/>
              </a:rPr>
              <a:t>Data was processed by using different python libraries such as Scaling and </a:t>
            </a:r>
            <a:r>
              <a:rPr lang="en-US" sz="7600" dirty="0" err="1" smtClean="0">
                <a:solidFill>
                  <a:schemeClr val="bg2">
                    <a:lumMod val="50000"/>
                  </a:schemeClr>
                </a:solidFill>
                <a:latin typeface="Abadi"/>
              </a:rPr>
              <a:t>encodiung</a:t>
            </a:r>
            <a:r>
              <a:rPr lang="en-US" sz="7600" dirty="0" smtClean="0">
                <a:solidFill>
                  <a:schemeClr val="bg2">
                    <a:lumMod val="50000"/>
                  </a:schemeClr>
                </a:solidFill>
                <a:latin typeface="Abadi"/>
              </a:rPr>
              <a:t> the data respectively.</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a:t>
            </a:r>
            <a:r>
              <a:rPr lang="en-US" sz="8800" dirty="0" smtClean="0">
                <a:solidFill>
                  <a:schemeClr val="accent3">
                    <a:lumMod val="25000"/>
                  </a:schemeClr>
                </a:solidFill>
                <a:latin typeface="Abadi"/>
              </a:rPr>
              <a:t>models</a:t>
            </a:r>
          </a:p>
          <a:p>
            <a:pPr lvl="1">
              <a:lnSpc>
                <a:spcPct val="120000"/>
              </a:lnSpc>
              <a:spcBef>
                <a:spcPts val="1400"/>
              </a:spcBef>
            </a:pPr>
            <a:r>
              <a:rPr lang="en-US" sz="7600" dirty="0" smtClean="0">
                <a:solidFill>
                  <a:schemeClr val="bg2">
                    <a:lumMod val="50000"/>
                  </a:schemeClr>
                </a:solidFill>
                <a:latin typeface="Abadi"/>
              </a:rPr>
              <a:t>Data was split into training and testing set, then it was fed into the model, and the model was used to perform prediction and help calculate the accuracy of the predictions.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60</a:t>
            </a:fld>
            <a:endParaRPr lang="en-US"/>
          </a:p>
        </p:txBody>
      </p:sp>
      <p:pic>
        <p:nvPicPr>
          <p:cNvPr id="4" name="Content Placeholder 3"/>
          <p:cNvPicPr>
            <a:picLocks noGrp="1" noChangeAspect="1"/>
          </p:cNvPicPr>
          <p:nvPr>
            <p:ph idx="4294967295"/>
          </p:nvPr>
        </p:nvPicPr>
        <p:blipFill>
          <a:blip r:embed="rId3"/>
          <a:stretch>
            <a:fillRect/>
          </a:stretch>
        </p:blipFill>
        <p:spPr>
          <a:xfrm>
            <a:off x="770011" y="1385374"/>
            <a:ext cx="10414000" cy="3530039"/>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vs Launch Outcome scatter plot for all sites, with different payload selected in the range slider. </a:t>
            </a:r>
            <a:endParaRPr lang="en-US" dirty="0">
              <a:solidFill>
                <a:srgbClr val="0B49CB"/>
              </a:solidFill>
              <a:latin typeface="Abadi"/>
            </a:endParaRPr>
          </a:p>
        </p:txBody>
      </p:sp>
      <p:sp>
        <p:nvSpPr>
          <p:cNvPr id="6" name="TextBox 5"/>
          <p:cNvSpPr txBox="1"/>
          <p:nvPr/>
        </p:nvSpPr>
        <p:spPr>
          <a:xfrm>
            <a:off x="770011" y="5054600"/>
            <a:ext cx="10414000" cy="369332"/>
          </a:xfrm>
          <a:prstGeom prst="rect">
            <a:avLst/>
          </a:prstGeom>
          <a:noFill/>
        </p:spPr>
        <p:txBody>
          <a:bodyPr wrap="square" rtlCol="0">
            <a:spAutoFit/>
          </a:bodyPr>
          <a:lstStyle/>
          <a:p>
            <a:r>
              <a:rPr lang="en-US" dirty="0" smtClean="0"/>
              <a:t>The range of payload mass between 0 and 7500 gives the highest success rate</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299865"/>
            <a:ext cx="10515600" cy="3310235"/>
          </a:xfrm>
          <a:prstGeom prst="rect">
            <a:avLst/>
          </a:prstGeom>
        </p:spPr>
      </p:pic>
      <p:sp>
        <p:nvSpPr>
          <p:cNvPr id="3" name="TextBox 2"/>
          <p:cNvSpPr txBox="1"/>
          <p:nvPr/>
        </p:nvSpPr>
        <p:spPr>
          <a:xfrm>
            <a:off x="770011" y="4610100"/>
            <a:ext cx="10515600" cy="646331"/>
          </a:xfrm>
          <a:prstGeom prst="rect">
            <a:avLst/>
          </a:prstGeom>
          <a:noFill/>
        </p:spPr>
        <p:txBody>
          <a:bodyPr wrap="square" rtlCol="0">
            <a:spAutoFit/>
          </a:bodyPr>
          <a:lstStyle/>
          <a:p>
            <a:r>
              <a:rPr lang="en-US" dirty="0" smtClean="0"/>
              <a:t>From this graph it seems that Logistic Regression, </a:t>
            </a:r>
            <a:r>
              <a:rPr lang="en-US" dirty="0" err="1" smtClean="0"/>
              <a:t>SvM</a:t>
            </a:r>
            <a:r>
              <a:rPr lang="en-US" dirty="0" smtClean="0"/>
              <a:t> and KNN all three have the highest score of around 8.33 where as decision tree has the lowest score of 61</a:t>
            </a:r>
            <a:endParaRPr lang="en-US" dirty="0"/>
          </a:p>
        </p:txBody>
      </p:sp>
    </p:spTree>
    <p:extLst>
      <p:ext uri="{BB962C8B-B14F-4D97-AF65-F5344CB8AC3E}">
        <p14:creationId xmlns:p14="http://schemas.microsoft.com/office/powerpoint/2010/main" val="2459446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510093"/>
            <a:ext cx="5150364" cy="3989007"/>
          </a:xfrm>
          <a:prstGeom prst="rect">
            <a:avLst/>
          </a:prstGeom>
        </p:spPr>
      </p:pic>
      <p:sp>
        <p:nvSpPr>
          <p:cNvPr id="3" name="TextBox 2"/>
          <p:cNvSpPr txBox="1"/>
          <p:nvPr/>
        </p:nvSpPr>
        <p:spPr>
          <a:xfrm>
            <a:off x="6096000" y="1510093"/>
            <a:ext cx="5511800" cy="1477328"/>
          </a:xfrm>
          <a:prstGeom prst="rect">
            <a:avLst/>
          </a:prstGeom>
          <a:noFill/>
        </p:spPr>
        <p:txBody>
          <a:bodyPr wrap="square" rtlCol="0">
            <a:spAutoFit/>
          </a:bodyPr>
          <a:lstStyle/>
          <a:p>
            <a:r>
              <a:rPr lang="en-US" dirty="0" smtClean="0"/>
              <a:t>This is the confusion matrix of KNN and it can be seen that there is There are 3 samples in True Positive and 12 samples in True Negative but 3 samples is False Negative, meaning that 3 samples were positive but </a:t>
            </a:r>
            <a:r>
              <a:rPr lang="en-US" dirty="0" err="1" smtClean="0"/>
              <a:t>flasly</a:t>
            </a:r>
            <a:r>
              <a:rPr lang="en-US" dirty="0" smtClean="0"/>
              <a:t> classified as negative.</a:t>
            </a:r>
            <a:endParaRPr lang="en-US" dirty="0"/>
          </a:p>
        </p:txBody>
      </p:sp>
    </p:spTree>
    <p:extLst>
      <p:ext uri="{BB962C8B-B14F-4D97-AF65-F5344CB8AC3E}">
        <p14:creationId xmlns:p14="http://schemas.microsoft.com/office/powerpoint/2010/main" val="36450342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First of all, we used static </a:t>
            </a:r>
            <a:r>
              <a:rPr lang="en-US" sz="2200" dirty="0" err="1" smtClean="0">
                <a:solidFill>
                  <a:schemeClr val="accent3">
                    <a:lumMod val="25000"/>
                  </a:schemeClr>
                </a:solidFill>
                <a:latin typeface="Abadi" panose="020B0604020104020204" pitchFamily="34" charset="0"/>
              </a:rPr>
              <a:t>url</a:t>
            </a:r>
            <a:r>
              <a:rPr lang="en-US" sz="2200" dirty="0" smtClean="0">
                <a:solidFill>
                  <a:schemeClr val="accent3">
                    <a:lumMod val="25000"/>
                  </a:schemeClr>
                </a:solidFill>
                <a:latin typeface="Abadi" panose="020B0604020104020204" pitchFamily="34" charset="0"/>
              </a:rPr>
              <a:t> to collect the data in the </a:t>
            </a:r>
            <a:r>
              <a:rPr lang="en-US" sz="2200" dirty="0" err="1" smtClean="0">
                <a:solidFill>
                  <a:schemeClr val="accent3">
                    <a:lumMod val="25000"/>
                  </a:schemeClr>
                </a:solidFill>
                <a:latin typeface="Abadi" panose="020B0604020104020204" pitchFamily="34" charset="0"/>
              </a:rPr>
              <a:t>json</a:t>
            </a:r>
            <a:r>
              <a:rPr lang="en-US" sz="2200" dirty="0" smtClean="0">
                <a:solidFill>
                  <a:schemeClr val="accent3">
                    <a:lumMod val="25000"/>
                  </a:schemeClr>
                </a:solidFill>
                <a:latin typeface="Abadi" panose="020B0604020104020204" pitchFamily="34" charset="0"/>
              </a:rPr>
              <a:t> format.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Then we normalized the data and selected only columns that was needed such as , rocket, Launchpad, payloads, cores, </a:t>
            </a:r>
            <a:r>
              <a:rPr lang="en-US" sz="2200" dirty="0" err="1" smtClean="0">
                <a:solidFill>
                  <a:schemeClr val="accent3">
                    <a:lumMod val="25000"/>
                  </a:schemeClr>
                </a:solidFill>
                <a:latin typeface="Abadi" panose="020B0604020104020204" pitchFamily="34" charset="0"/>
              </a:rPr>
              <a:t>flight_numbers</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etc. </a:t>
            </a:r>
          </a:p>
          <a:p>
            <a:pPr>
              <a:lnSpc>
                <a:spcPct val="100000"/>
              </a:lnSpc>
              <a:spcBef>
                <a:spcPts val="1400"/>
              </a:spcBef>
            </a:pPr>
            <a:r>
              <a:rPr lang="en-US" sz="2200" dirty="0" smtClean="0">
                <a:solidFill>
                  <a:schemeClr val="accent3">
                    <a:lumMod val="25000"/>
                  </a:schemeClr>
                </a:solidFill>
                <a:latin typeface="Abadi" panose="020B0604020104020204" pitchFamily="34" charset="0"/>
              </a:rPr>
              <a:t>Initially we have created a separated functions to get the data of booster version, launch site, payload data and core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we created a dictionary named </a:t>
            </a:r>
            <a:r>
              <a:rPr lang="en-US" sz="2200" dirty="0" err="1" smtClean="0">
                <a:solidFill>
                  <a:schemeClr val="accent3">
                    <a:lumMod val="25000"/>
                  </a:schemeClr>
                </a:solidFill>
                <a:latin typeface="Abadi" panose="020B0604020104020204" pitchFamily="34" charset="0"/>
              </a:rPr>
              <a:t>launch_dict</a:t>
            </a:r>
            <a:r>
              <a:rPr lang="en-US" sz="2200" dirty="0" smtClean="0">
                <a:solidFill>
                  <a:schemeClr val="accent3">
                    <a:lumMod val="25000"/>
                  </a:schemeClr>
                </a:solidFill>
                <a:latin typeface="Abadi" panose="020B0604020104020204" pitchFamily="34" charset="0"/>
              </a:rPr>
              <a:t> with all the necessary keys from the </a:t>
            </a:r>
            <a:r>
              <a:rPr lang="en-US" sz="2200" dirty="0" err="1" smtClean="0">
                <a:solidFill>
                  <a:schemeClr val="accent3">
                    <a:lumMod val="25000"/>
                  </a:schemeClr>
                </a:solidFill>
                <a:latin typeface="Abadi" panose="020B0604020104020204" pitchFamily="34" charset="0"/>
              </a:rPr>
              <a:t>static_url</a:t>
            </a:r>
            <a:r>
              <a:rPr lang="en-US" sz="2200" dirty="0" smtClean="0">
                <a:solidFill>
                  <a:schemeClr val="accent3">
                    <a:lumMod val="25000"/>
                  </a:schemeClr>
                </a:solidFill>
                <a:latin typeface="Abadi" panose="020B0604020104020204" pitchFamily="34" charset="0"/>
              </a:rPr>
              <a:t> and the functions </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converted the python dictionary into </a:t>
            </a:r>
            <a:r>
              <a:rPr lang="en-US" sz="2200" dirty="0" err="1" smtClean="0">
                <a:solidFill>
                  <a:schemeClr val="accent3">
                    <a:lumMod val="25000"/>
                  </a:schemeClr>
                </a:solidFill>
                <a:latin typeface="Abadi" panose="020B0604020104020204" pitchFamily="34" charset="0"/>
              </a:rPr>
              <a:t>dataframe</a:t>
            </a:r>
            <a:r>
              <a:rPr lang="en-US" sz="2200" dirty="0" smtClean="0">
                <a:solidFill>
                  <a:schemeClr val="accent3">
                    <a:lumMod val="25000"/>
                  </a:schemeClr>
                </a:solidFill>
                <a:latin typeface="Abadi" panose="020B0604020104020204" pitchFamily="34" charset="0"/>
              </a:rPr>
              <a:t> using </a:t>
            </a:r>
            <a:r>
              <a:rPr lang="en-US" sz="2200" dirty="0" err="1" smtClean="0">
                <a:solidFill>
                  <a:schemeClr val="accent3">
                    <a:lumMod val="25000"/>
                  </a:schemeClr>
                </a:solidFill>
                <a:latin typeface="Abadi" panose="020B0604020104020204" pitchFamily="34" charset="0"/>
              </a:rPr>
              <a:t>pd.DataFrame</a:t>
            </a:r>
            <a:r>
              <a:rPr lang="en-US" sz="2200" dirty="0" smtClean="0">
                <a:solidFill>
                  <a:schemeClr val="accent3">
                    <a:lumMod val="25000"/>
                  </a:schemeClr>
                </a:solidFill>
                <a:latin typeface="Abadi" panose="020B0604020104020204" pitchFamily="34" charset="0"/>
              </a:rPr>
              <a:t> method.</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smtClean="0">
                <a:solidFill>
                  <a:srgbClr val="0B49CB"/>
                </a:solidFill>
                <a:latin typeface="Abadi"/>
              </a:rPr>
              <a:t>Collection (Using Static URL)</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Initialized some help functions such as </a:t>
            </a:r>
            <a:r>
              <a:rPr lang="en-US" sz="2200" dirty="0" err="1" smtClean="0">
                <a:solidFill>
                  <a:schemeClr val="accent3">
                    <a:lumMod val="25000"/>
                  </a:schemeClr>
                </a:solidFill>
                <a:latin typeface="Abadi" panose="020B0604020104020204" pitchFamily="34" charset="0"/>
              </a:rPr>
              <a:t>date_time</a:t>
            </a:r>
            <a:r>
              <a:rPr lang="en-US" sz="2200" dirty="0" smtClean="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booster_version</a:t>
            </a:r>
            <a:r>
              <a:rPr lang="en-US" sz="2200" dirty="0" smtClean="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landing_status</a:t>
            </a:r>
            <a:r>
              <a:rPr lang="en-US" sz="2200" dirty="0" smtClean="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get_mass</a:t>
            </a:r>
            <a:r>
              <a:rPr lang="en-US" sz="2200" dirty="0" smtClean="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extract_column_from_header</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Initialized static URL and headers(so that website won’t block our request)</a:t>
            </a:r>
          </a:p>
          <a:p>
            <a:pPr>
              <a:lnSpc>
                <a:spcPct val="100000"/>
              </a:lnSpc>
              <a:spcBef>
                <a:spcPts val="1400"/>
              </a:spcBef>
            </a:pPr>
            <a:r>
              <a:rPr lang="en-US" sz="2200" dirty="0" smtClean="0">
                <a:solidFill>
                  <a:schemeClr val="accent3">
                    <a:lumMod val="25000"/>
                  </a:schemeClr>
                </a:solidFill>
                <a:latin typeface="Abadi" panose="020B0604020104020204" pitchFamily="34" charset="0"/>
              </a:rPr>
              <a:t>Used </a:t>
            </a:r>
            <a:r>
              <a:rPr lang="en-US" sz="2200" dirty="0" err="1" smtClean="0">
                <a:solidFill>
                  <a:schemeClr val="accent3">
                    <a:lumMod val="25000"/>
                  </a:schemeClr>
                </a:solidFill>
                <a:latin typeface="Abadi" panose="020B0604020104020204" pitchFamily="34" charset="0"/>
              </a:rPr>
              <a:t>Beaufiful</a:t>
            </a:r>
            <a:r>
              <a:rPr lang="en-US" sz="2200" dirty="0" smtClean="0">
                <a:solidFill>
                  <a:schemeClr val="accent3">
                    <a:lumMod val="25000"/>
                  </a:schemeClr>
                </a:solidFill>
                <a:latin typeface="Abadi" panose="020B0604020104020204" pitchFamily="34" charset="0"/>
              </a:rPr>
              <a:t> soup to extract the text from response and saved into the variable soup</a:t>
            </a:r>
          </a:p>
          <a:p>
            <a:pPr>
              <a:lnSpc>
                <a:spcPct val="100000"/>
              </a:lnSpc>
              <a:spcBef>
                <a:spcPts val="1400"/>
              </a:spcBef>
            </a:pPr>
            <a:r>
              <a:rPr lang="en-US" sz="2200" dirty="0" smtClean="0">
                <a:solidFill>
                  <a:schemeClr val="accent3">
                    <a:lumMod val="25000"/>
                  </a:schemeClr>
                </a:solidFill>
                <a:latin typeface="Abadi" panose="020B0604020104020204" pitchFamily="34" charset="0"/>
              </a:rPr>
              <a:t>Extracted the required table(i.e. third table) from the beautiful soup object</a:t>
            </a:r>
          </a:p>
          <a:p>
            <a:pPr>
              <a:lnSpc>
                <a:spcPct val="100000"/>
              </a:lnSpc>
              <a:spcBef>
                <a:spcPts val="1400"/>
              </a:spcBef>
            </a:pPr>
            <a:r>
              <a:rPr lang="en-US" sz="2200" dirty="0" smtClean="0">
                <a:solidFill>
                  <a:schemeClr val="accent3">
                    <a:lumMod val="25000"/>
                  </a:schemeClr>
                </a:solidFill>
                <a:latin typeface="Abadi" panose="020B0604020104020204" pitchFamily="34" charset="0"/>
              </a:rPr>
              <a:t>Extracted the required table heading and table row from the object and used nested for loop and above mentioned helper function to convert it into a </a:t>
            </a:r>
            <a:r>
              <a:rPr lang="en-US" sz="2200" dirty="0" err="1" smtClean="0">
                <a:solidFill>
                  <a:schemeClr val="accent3">
                    <a:lumMod val="25000"/>
                  </a:schemeClr>
                </a:solidFill>
                <a:latin typeface="Abadi" panose="020B0604020104020204" pitchFamily="34" charset="0"/>
              </a:rPr>
              <a:t>dataframe</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smtClean="0">
                <a:solidFill>
                  <a:srgbClr val="0B49CB"/>
                </a:solidFill>
                <a:latin typeface="Abadi"/>
              </a:rPr>
              <a:t>Collection (Using Web scraping)</a:t>
            </a:r>
            <a:endParaRPr lang="en-US" dirty="0">
              <a:solidFill>
                <a:srgbClr val="0B49CB"/>
              </a:solidFill>
            </a:endParaRPr>
          </a:p>
        </p:txBody>
      </p:sp>
    </p:spTree>
    <p:extLst>
      <p:ext uri="{BB962C8B-B14F-4D97-AF65-F5344CB8AC3E}">
        <p14:creationId xmlns:p14="http://schemas.microsoft.com/office/powerpoint/2010/main" val="17479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graphicFrame>
        <p:nvGraphicFramePr>
          <p:cNvPr id="2" name="Content Placeholder 1"/>
          <p:cNvGraphicFramePr>
            <a:graphicFrameLocks noGrp="1"/>
          </p:cNvGraphicFramePr>
          <p:nvPr>
            <p:ph idx="4294967295"/>
            <p:extLst>
              <p:ext uri="{D42A27DB-BD31-4B8C-83A1-F6EECF244321}">
                <p14:modId xmlns:p14="http://schemas.microsoft.com/office/powerpoint/2010/main" val="1707937724"/>
              </p:ext>
            </p:extLst>
          </p:nvPr>
        </p:nvGraphicFramePr>
        <p:xfrm>
          <a:off x="739775" y="1806575"/>
          <a:ext cx="10545763" cy="4370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Flowchart of Data Collection</a:t>
            </a:r>
            <a:endParaRPr lang="en-US" dirty="0">
              <a:solidFill>
                <a:srgbClr val="0B49CB"/>
              </a:solidFill>
            </a:endParaRPr>
          </a:p>
        </p:txBody>
      </p:sp>
      <p:graphicFrame>
        <p:nvGraphicFramePr>
          <p:cNvPr id="3" name="Diagram 2"/>
          <p:cNvGraphicFramePr/>
          <p:nvPr>
            <p:extLst>
              <p:ext uri="{D42A27DB-BD31-4B8C-83A1-F6EECF244321}">
                <p14:modId xmlns:p14="http://schemas.microsoft.com/office/powerpoint/2010/main" val="756132984"/>
              </p:ext>
            </p:extLst>
          </p:nvPr>
        </p:nvGraphicFramePr>
        <p:xfrm>
          <a:off x="2543248" y="1550673"/>
          <a:ext cx="6969125" cy="46952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8655794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649</TotalTime>
  <Words>2920</Words>
  <Application>Microsoft Office PowerPoint</Application>
  <PresentationFormat>Widescreen</PresentationFormat>
  <Paragraphs>330</Paragraphs>
  <Slides>66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Abadi</vt:lpstr>
      <vt:lpstr>Arial</vt:lpstr>
      <vt:lpstr>Calibri</vt:lpstr>
      <vt:lpstr>Calibri Light</vt:lpstr>
      <vt:lpstr>IBM Plex Mono SemiBold</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DELL</cp:lastModifiedBy>
  <cp:revision>262</cp:revision>
  <dcterms:created xsi:type="dcterms:W3CDTF">2021-04-29T18:58:34Z</dcterms:created>
  <dcterms:modified xsi:type="dcterms:W3CDTF">2025-10-28T19:58:12Z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